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14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684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74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048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376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887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7107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742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544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240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24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294B-3D6B-41E1-9271-4FA952E33AE9}" type="datetimeFigureOut">
              <a:rPr lang="et-EE" smtClean="0"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883F-ED1C-40E4-A320-7B6B2F9B42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416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„What’s the use“ ...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896" y="4797152"/>
            <a:ext cx="6400800" cy="1752600"/>
          </a:xfrm>
        </p:spPr>
        <p:txBody>
          <a:bodyPr>
            <a:normAutofit/>
          </a:bodyPr>
          <a:lstStyle/>
          <a:p>
            <a:r>
              <a:rPr lang="et-EE" sz="2400" dirty="0" smtClean="0"/>
              <a:t>Friedrich</a:t>
            </a:r>
          </a:p>
          <a:p>
            <a:r>
              <a:rPr lang="et-EE" sz="2400" dirty="0" smtClean="0"/>
              <a:t>12.09.2014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1667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Fiber measurment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5268"/>
            <a:ext cx="9904078" cy="5562731"/>
          </a:xfrm>
        </p:spPr>
      </p:pic>
      <p:sp>
        <p:nvSpPr>
          <p:cNvPr id="5" name="TextBox 4"/>
          <p:cNvSpPr txBox="1"/>
          <p:nvPr/>
        </p:nvSpPr>
        <p:spPr>
          <a:xfrm>
            <a:off x="1110053" y="154802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/>
              <a:t>Load sensor</a:t>
            </a:r>
            <a:endParaRPr lang="et-E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83572" y="2420947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/>
              <a:t>CE</a:t>
            </a:r>
            <a:endParaRPr lang="et-EE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45360" y="1548019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/>
              <a:t>REF</a:t>
            </a:r>
            <a:endParaRPr lang="et-E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24353" y="3573016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/>
              <a:t>Fiber</a:t>
            </a:r>
            <a:endParaRPr lang="et-EE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26088" y="3803847"/>
            <a:ext cx="108012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90321" y="1787624"/>
            <a:ext cx="108012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82792" y="1778852"/>
            <a:ext cx="549248" cy="8380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932040" y="2651780"/>
            <a:ext cx="1056039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4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Some first results</a:t>
            </a:r>
            <a:endParaRPr lang="et-E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659617"/>
              </p:ext>
            </p:extLst>
          </p:nvPr>
        </p:nvGraphicFramePr>
        <p:xfrm>
          <a:off x="971600" y="1484784"/>
          <a:ext cx="7272808" cy="5081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aph" r:id="rId3" imgW="4154400" imgH="2901600" progId="Origin50.Graph">
                  <p:embed/>
                </p:oleObj>
              </mc:Choice>
              <mc:Fallback>
                <p:oleObj name="Graph" r:id="rId3" imgW="4154400" imgH="2901600" progId="Origin50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484784"/>
                        <a:ext cx="7272808" cy="5081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1700808"/>
            <a:ext cx="230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CA 4cycles 50 sek +-1V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12474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CNT-CDC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25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Some first results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88679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CNT-CDC-PPY</a:t>
            </a:r>
            <a:endParaRPr lang="et-EE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408772"/>
              </p:ext>
            </p:extLst>
          </p:nvPr>
        </p:nvGraphicFramePr>
        <p:xfrm>
          <a:off x="1114425" y="1484313"/>
          <a:ext cx="7346950" cy="515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aph" r:id="rId3" imgW="4131720" imgH="2901600" progId="Origin50.Graph">
                  <p:embed/>
                </p:oleObj>
              </mc:Choice>
              <mc:Fallback>
                <p:oleObj name="Graph" r:id="rId3" imgW="4131720" imgH="290160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484313"/>
                        <a:ext cx="7346950" cy="515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1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Future plans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7200800" cy="5400600"/>
          </a:xfrm>
        </p:spPr>
      </p:pic>
    </p:spTree>
    <p:extLst>
      <p:ext uri="{BB962C8B-B14F-4D97-AF65-F5344CB8AC3E}">
        <p14:creationId xmlns:p14="http://schemas.microsoft.com/office/powerpoint/2010/main" val="5791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t-EE" dirty="0" smtClean="0"/>
              <a:t>Mine metsa!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5661248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Have a nice weekend</a:t>
            </a:r>
            <a:r>
              <a:rPr lang="et-EE" sz="6000" dirty="0" smtClean="0"/>
              <a:t>!</a:t>
            </a:r>
            <a:endParaRPr lang="en-US" sz="6000" dirty="0"/>
          </a:p>
        </p:txBody>
      </p:sp>
      <p:pic>
        <p:nvPicPr>
          <p:cNvPr id="3076" name="Picture 4" descr="https://fbcdn-sphotos-h-a.akamaihd.net/hphotos-ak-xpa1/v/t34.0-12/10668488_757559810949086_1373169818_n.jpg?oh=eaa3f221b82c51c4b86695ae345bd63e&amp;oe=54156260&amp;__gda__=1410684480_9233846959d00d2774b0ff45a4c879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29" y="1700808"/>
            <a:ext cx="5228373" cy="39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Origin Graph</vt:lpstr>
      <vt:lpstr>„What’s the use“ ...</vt:lpstr>
      <vt:lpstr>Fiber measurment</vt:lpstr>
      <vt:lpstr>Some first results</vt:lpstr>
      <vt:lpstr>Some first results</vt:lpstr>
      <vt:lpstr>Future plans</vt:lpstr>
      <vt:lpstr>Mine metsa!</vt:lpstr>
    </vt:vector>
  </TitlesOfParts>
  <Company>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 user</dc:creator>
  <cp:lastModifiedBy>UT user</cp:lastModifiedBy>
  <cp:revision>14</cp:revision>
  <dcterms:created xsi:type="dcterms:W3CDTF">2014-09-12T07:58:33Z</dcterms:created>
  <dcterms:modified xsi:type="dcterms:W3CDTF">2014-09-12T12:29:14Z</dcterms:modified>
</cp:coreProperties>
</file>