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6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270D-DDE3-47C8-A798-22A050CC44FC}" type="datetimeFigureOut">
              <a:rPr lang="en-US" smtClean="0"/>
              <a:t>5/14/2009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AE27-AADB-4E1F-8173-4E0F47142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270D-DDE3-47C8-A798-22A050CC44FC}" type="datetimeFigureOut">
              <a:rPr lang="en-US" smtClean="0"/>
              <a:t>5/14/2009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AE27-AADB-4E1F-8173-4E0F47142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270D-DDE3-47C8-A798-22A050CC44FC}" type="datetimeFigureOut">
              <a:rPr lang="en-US" smtClean="0"/>
              <a:t>5/14/2009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AE27-AADB-4E1F-8173-4E0F47142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270D-DDE3-47C8-A798-22A050CC44FC}" type="datetimeFigureOut">
              <a:rPr lang="en-US" smtClean="0"/>
              <a:t>5/14/2009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AE27-AADB-4E1F-8173-4E0F47142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270D-DDE3-47C8-A798-22A050CC44FC}" type="datetimeFigureOut">
              <a:rPr lang="en-US" smtClean="0"/>
              <a:t>5/14/2009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AE27-AADB-4E1F-8173-4E0F47142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270D-DDE3-47C8-A798-22A050CC44FC}" type="datetimeFigureOut">
              <a:rPr lang="en-US" smtClean="0"/>
              <a:t>5/14/2009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AE27-AADB-4E1F-8173-4E0F47142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270D-DDE3-47C8-A798-22A050CC44FC}" type="datetimeFigureOut">
              <a:rPr lang="en-US" smtClean="0"/>
              <a:t>5/14/2009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AE27-AADB-4E1F-8173-4E0F47142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270D-DDE3-47C8-A798-22A050CC44FC}" type="datetimeFigureOut">
              <a:rPr lang="en-US" smtClean="0"/>
              <a:t>5/14/2009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AE27-AADB-4E1F-8173-4E0F47142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270D-DDE3-47C8-A798-22A050CC44FC}" type="datetimeFigureOut">
              <a:rPr lang="en-US" smtClean="0"/>
              <a:t>5/14/2009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AE27-AADB-4E1F-8173-4E0F47142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270D-DDE3-47C8-A798-22A050CC44FC}" type="datetimeFigureOut">
              <a:rPr lang="en-US" smtClean="0"/>
              <a:t>5/14/2009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AE27-AADB-4E1F-8173-4E0F47142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270D-DDE3-47C8-A798-22A050CC44FC}" type="datetimeFigureOut">
              <a:rPr lang="en-US" smtClean="0"/>
              <a:t>5/14/2009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AE27-AADB-4E1F-8173-4E0F47142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8270D-DDE3-47C8-A798-22A050CC44FC}" type="datetimeFigureOut">
              <a:rPr lang="en-US" smtClean="0"/>
              <a:t>5/14/2009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FAE27-AADB-4E1F-8173-4E0F47142E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86000" y="1066800"/>
            <a:ext cx="4038600" cy="403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19400" y="1600200"/>
            <a:ext cx="2971800" cy="2971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00600" y="3962400"/>
            <a:ext cx="533400" cy="5334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+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257800" y="1143000"/>
            <a:ext cx="5334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-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905000" y="2743200"/>
            <a:ext cx="5334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-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172200" y="2667000"/>
            <a:ext cx="5334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-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105400" y="4648200"/>
            <a:ext cx="5334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-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895600" y="4572000"/>
            <a:ext cx="5334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-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819400" y="1143000"/>
            <a:ext cx="5334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-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352800" y="4038600"/>
            <a:ext cx="533400" cy="5334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+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876800" y="1676400"/>
            <a:ext cx="533400" cy="5334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+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276600" y="1676400"/>
            <a:ext cx="533400" cy="5334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+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667000" y="2590800"/>
            <a:ext cx="533400" cy="5334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+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486400" y="2667000"/>
            <a:ext cx="533400" cy="5334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+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267200" y="2590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267200" y="2971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/>
          <p:cNvSpPr/>
          <p:nvPr/>
        </p:nvSpPr>
        <p:spPr>
          <a:xfrm>
            <a:off x="4495800" y="2590800"/>
            <a:ext cx="381000" cy="533400"/>
          </a:xfrm>
          <a:prstGeom prst="rightBrace">
            <a:avLst/>
          </a:prstGeom>
          <a:noFill/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5029200" y="1828800"/>
            <a:ext cx="1524000" cy="9906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9" idx="3"/>
            <a:endCxn id="4" idx="1"/>
          </p:cNvCxnSpPr>
          <p:nvPr/>
        </p:nvCxnSpPr>
        <p:spPr>
          <a:xfrm rot="5400000" flipH="1">
            <a:off x="2861657" y="1674022"/>
            <a:ext cx="1443643" cy="14120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9" idx="3"/>
            <a:endCxn id="5" idx="3"/>
          </p:cNvCxnSpPr>
          <p:nvPr/>
        </p:nvCxnSpPr>
        <p:spPr>
          <a:xfrm rot="5400000">
            <a:off x="3254610" y="3101882"/>
            <a:ext cx="1034908" cy="10349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810000" y="33528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r</a:t>
            </a:r>
            <a:r>
              <a:rPr lang="en-US" b="1" dirty="0" err="1" smtClean="0"/>
              <a:t>c</a:t>
            </a:r>
            <a:r>
              <a:rPr lang="en-US" sz="2800" b="1" dirty="0" smtClean="0"/>
              <a:t> – </a:t>
            </a:r>
            <a:r>
              <a:rPr lang="en-US" sz="2800" b="1" dirty="0" err="1" smtClean="0"/>
              <a:t>r</a:t>
            </a:r>
            <a:r>
              <a:rPr lang="en-US" b="1" dirty="0" err="1" smtClean="0"/>
              <a:t>i</a:t>
            </a:r>
            <a:endParaRPr lang="en-US" sz="28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733800" y="2057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r</a:t>
            </a:r>
            <a:r>
              <a:rPr lang="en-US" b="1" dirty="0" err="1" smtClean="0"/>
              <a:t>c</a:t>
            </a:r>
            <a:endParaRPr lang="en-US" sz="28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019800" y="13716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μ</a:t>
            </a:r>
            <a:r>
              <a:rPr lang="en-US" sz="2800" dirty="0" smtClean="0"/>
              <a:t> ~ </a:t>
            </a:r>
            <a:r>
              <a:rPr lang="en-US" sz="2800" dirty="0" err="1" smtClean="0"/>
              <a:t>r</a:t>
            </a:r>
            <a:r>
              <a:rPr lang="en-US" dirty="0" err="1" smtClean="0"/>
              <a:t>i</a:t>
            </a:r>
            <a:r>
              <a:rPr lang="en-US" sz="2800" dirty="0" err="1" smtClean="0"/>
              <a:t>r</a:t>
            </a:r>
            <a:r>
              <a:rPr lang="en-US" dirty="0" err="1" smtClean="0"/>
              <a:t>c</a:t>
            </a:r>
            <a:r>
              <a:rPr lang="en-US" sz="2800" dirty="0" smtClean="0"/>
              <a:t>/(3R</a:t>
            </a:r>
            <a:r>
              <a:rPr lang="en-US" sz="2000" dirty="0" smtClean="0"/>
              <a:t>c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22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8</cp:revision>
  <dcterms:created xsi:type="dcterms:W3CDTF">2009-05-14T17:23:34Z</dcterms:created>
  <dcterms:modified xsi:type="dcterms:W3CDTF">2009-05-14T18:21:18Z</dcterms:modified>
</cp:coreProperties>
</file>