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60" r:id="rId2"/>
    <p:sldId id="257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8C"/>
    <a:srgbClr val="0066FF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ed\Documents\Magister\1.%20aasta\Semester%202\Kunstlihased\Praktiline%20t&#246;&#246;\RK_praktikum_Py_DBS_PC_3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ed\Documents\Magister\1.%20aasta\Semester%202\Kunstlihased\Praktiline%20t&#246;&#246;\Artificial%20muscles%20course\Force\Force_CV_0,650%20V%20to%20-0,600%20V_5%20mVs_3cyc_(20.05.2015_16.07).txt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ed\Documents\Magister\1.%20aasta\Semester%202\Kunstlihased\Praktiline%20t&#246;&#246;\Artificial%20muscles%20course\Force\Force_CP_12%20uA_%20200%20s_3cyc_(20.05.2015_17.52).txt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ed\Documents\Magister\1.%20aasta\Semester%202\Kunstlihased\Praktiline%20t&#246;&#246;\Artificial%20muscles%20course\Force\Force_CA_0,650%20V_%20200%20s_3cyc_(20.05.2015_16.59).txt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Potential (V)</a:t>
            </a:r>
            <a:r>
              <a:rPr lang="et-EE"/>
              <a:t> change in time (s)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RK_praktikum_Py_DBS_PC_36!$A$1</c:f>
              <c:strCache>
                <c:ptCount val="1"/>
                <c:pt idx="0">
                  <c:v>Potential (V)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RK_praktikum_Py_DBS_PC_36!$C$2:$C$1001</c:f>
              <c:numCache>
                <c:formatCode>General</c:formatCode>
                <c:ptCount val="1000"/>
                <c:pt idx="0">
                  <c:v>-1.0001706000000001E-3</c:v>
                </c:pt>
                <c:pt idx="1">
                  <c:v>19.999001</c:v>
                </c:pt>
                <c:pt idx="2">
                  <c:v>39.999001999999997</c:v>
                </c:pt>
                <c:pt idx="3">
                  <c:v>59.999003000000002</c:v>
                </c:pt>
                <c:pt idx="4">
                  <c:v>79.999003999999999</c:v>
                </c:pt>
                <c:pt idx="5">
                  <c:v>99.999004999999997</c:v>
                </c:pt>
                <c:pt idx="6">
                  <c:v>119.99901</c:v>
                </c:pt>
                <c:pt idx="7">
                  <c:v>139.99901</c:v>
                </c:pt>
                <c:pt idx="8">
                  <c:v>159.99901</c:v>
                </c:pt>
                <c:pt idx="9">
                  <c:v>179.99901</c:v>
                </c:pt>
                <c:pt idx="10">
                  <c:v>199.99901</c:v>
                </c:pt>
                <c:pt idx="11">
                  <c:v>219.99901</c:v>
                </c:pt>
                <c:pt idx="12">
                  <c:v>239.99901</c:v>
                </c:pt>
                <c:pt idx="13">
                  <c:v>259.99901</c:v>
                </c:pt>
                <c:pt idx="14">
                  <c:v>279.99901</c:v>
                </c:pt>
                <c:pt idx="15">
                  <c:v>299.99901</c:v>
                </c:pt>
                <c:pt idx="16">
                  <c:v>319.99901999999997</c:v>
                </c:pt>
                <c:pt idx="17">
                  <c:v>339.99901999999997</c:v>
                </c:pt>
                <c:pt idx="18">
                  <c:v>359.99901999999997</c:v>
                </c:pt>
                <c:pt idx="19">
                  <c:v>379.99901999999997</c:v>
                </c:pt>
                <c:pt idx="20">
                  <c:v>399.99901999999997</c:v>
                </c:pt>
                <c:pt idx="21">
                  <c:v>419.99901999999997</c:v>
                </c:pt>
                <c:pt idx="22">
                  <c:v>439.99901999999997</c:v>
                </c:pt>
                <c:pt idx="23">
                  <c:v>459.99901999999997</c:v>
                </c:pt>
                <c:pt idx="24">
                  <c:v>479.99901999999997</c:v>
                </c:pt>
                <c:pt idx="25">
                  <c:v>499.99901999999997</c:v>
                </c:pt>
                <c:pt idx="26">
                  <c:v>519.99902999999995</c:v>
                </c:pt>
                <c:pt idx="27">
                  <c:v>539.99902999999995</c:v>
                </c:pt>
                <c:pt idx="28">
                  <c:v>559.99902999999995</c:v>
                </c:pt>
                <c:pt idx="29">
                  <c:v>579.99902999999995</c:v>
                </c:pt>
                <c:pt idx="30">
                  <c:v>599.99902999999995</c:v>
                </c:pt>
                <c:pt idx="31">
                  <c:v>619.99902999999995</c:v>
                </c:pt>
                <c:pt idx="32">
                  <c:v>639.99902999999995</c:v>
                </c:pt>
                <c:pt idx="33">
                  <c:v>659.99902999999995</c:v>
                </c:pt>
                <c:pt idx="34">
                  <c:v>679.99902999999995</c:v>
                </c:pt>
                <c:pt idx="35">
                  <c:v>699.99902999999995</c:v>
                </c:pt>
                <c:pt idx="36">
                  <c:v>719.99904000000004</c:v>
                </c:pt>
                <c:pt idx="37">
                  <c:v>739.99904000000004</c:v>
                </c:pt>
                <c:pt idx="38">
                  <c:v>759.99904000000004</c:v>
                </c:pt>
                <c:pt idx="39">
                  <c:v>779.99904000000004</c:v>
                </c:pt>
                <c:pt idx="40">
                  <c:v>799.99904000000004</c:v>
                </c:pt>
                <c:pt idx="41">
                  <c:v>819.99904000000004</c:v>
                </c:pt>
                <c:pt idx="42">
                  <c:v>839.99904000000004</c:v>
                </c:pt>
                <c:pt idx="43">
                  <c:v>859.99904000000004</c:v>
                </c:pt>
                <c:pt idx="44">
                  <c:v>879.99904000000004</c:v>
                </c:pt>
                <c:pt idx="45">
                  <c:v>899.99904000000004</c:v>
                </c:pt>
                <c:pt idx="46">
                  <c:v>919.99905000000001</c:v>
                </c:pt>
                <c:pt idx="47">
                  <c:v>939.99905000000001</c:v>
                </c:pt>
                <c:pt idx="48">
                  <c:v>959.99905000000001</c:v>
                </c:pt>
                <c:pt idx="49">
                  <c:v>979.99905000000001</c:v>
                </c:pt>
                <c:pt idx="50">
                  <c:v>999.99905000000001</c:v>
                </c:pt>
                <c:pt idx="51">
                  <c:v>1019.9991</c:v>
                </c:pt>
                <c:pt idx="52">
                  <c:v>1039.9991</c:v>
                </c:pt>
                <c:pt idx="53">
                  <c:v>1059.9991</c:v>
                </c:pt>
                <c:pt idx="54">
                  <c:v>1079.9991</c:v>
                </c:pt>
                <c:pt idx="55">
                  <c:v>1099.9991</c:v>
                </c:pt>
                <c:pt idx="56">
                  <c:v>1119.9991</c:v>
                </c:pt>
                <c:pt idx="57">
                  <c:v>1139.9991</c:v>
                </c:pt>
                <c:pt idx="58">
                  <c:v>1159.9991</c:v>
                </c:pt>
                <c:pt idx="59">
                  <c:v>1179.9991</c:v>
                </c:pt>
                <c:pt idx="60">
                  <c:v>1199.9991</c:v>
                </c:pt>
                <c:pt idx="61">
                  <c:v>1219.9991</c:v>
                </c:pt>
                <c:pt idx="62">
                  <c:v>1239.9991</c:v>
                </c:pt>
                <c:pt idx="63">
                  <c:v>1259.9991</c:v>
                </c:pt>
                <c:pt idx="64">
                  <c:v>1279.9991</c:v>
                </c:pt>
                <c:pt idx="65">
                  <c:v>1299.9991</c:v>
                </c:pt>
                <c:pt idx="66">
                  <c:v>1319.9991</c:v>
                </c:pt>
                <c:pt idx="67">
                  <c:v>1339.9991</c:v>
                </c:pt>
                <c:pt idx="68">
                  <c:v>1359.9991</c:v>
                </c:pt>
                <c:pt idx="69">
                  <c:v>1379.9991</c:v>
                </c:pt>
                <c:pt idx="70">
                  <c:v>1399.9991</c:v>
                </c:pt>
                <c:pt idx="71">
                  <c:v>1419.9991</c:v>
                </c:pt>
                <c:pt idx="72">
                  <c:v>1439.9991</c:v>
                </c:pt>
                <c:pt idx="73">
                  <c:v>1459.9991</c:v>
                </c:pt>
                <c:pt idx="74">
                  <c:v>1479.9991</c:v>
                </c:pt>
                <c:pt idx="75">
                  <c:v>1499.9991</c:v>
                </c:pt>
                <c:pt idx="76">
                  <c:v>1519.9991</c:v>
                </c:pt>
                <c:pt idx="77">
                  <c:v>1539.9991</c:v>
                </c:pt>
                <c:pt idx="78">
                  <c:v>1559.9991</c:v>
                </c:pt>
                <c:pt idx="79">
                  <c:v>1579.9991</c:v>
                </c:pt>
                <c:pt idx="80">
                  <c:v>1599.9991</c:v>
                </c:pt>
                <c:pt idx="81">
                  <c:v>1619.9991</c:v>
                </c:pt>
                <c:pt idx="82">
                  <c:v>1639.9991</c:v>
                </c:pt>
                <c:pt idx="83">
                  <c:v>1659.9991</c:v>
                </c:pt>
                <c:pt idx="84">
                  <c:v>1679.9991</c:v>
                </c:pt>
                <c:pt idx="85">
                  <c:v>1699.9991</c:v>
                </c:pt>
                <c:pt idx="86">
                  <c:v>1719.9991</c:v>
                </c:pt>
                <c:pt idx="87">
                  <c:v>1739.9991</c:v>
                </c:pt>
                <c:pt idx="88">
                  <c:v>1759.9991</c:v>
                </c:pt>
                <c:pt idx="89">
                  <c:v>1779.9991</c:v>
                </c:pt>
                <c:pt idx="90">
                  <c:v>1799.9991</c:v>
                </c:pt>
                <c:pt idx="91">
                  <c:v>1819.9991</c:v>
                </c:pt>
                <c:pt idx="92">
                  <c:v>1839.9991</c:v>
                </c:pt>
                <c:pt idx="93">
                  <c:v>1859.9991</c:v>
                </c:pt>
                <c:pt idx="94">
                  <c:v>1879.9991</c:v>
                </c:pt>
                <c:pt idx="95">
                  <c:v>1899.9991</c:v>
                </c:pt>
                <c:pt idx="96">
                  <c:v>1919.9991</c:v>
                </c:pt>
                <c:pt idx="97">
                  <c:v>1939.9991</c:v>
                </c:pt>
                <c:pt idx="98">
                  <c:v>1959.9991</c:v>
                </c:pt>
                <c:pt idx="99">
                  <c:v>1979.9991</c:v>
                </c:pt>
                <c:pt idx="100">
                  <c:v>1999.9991</c:v>
                </c:pt>
                <c:pt idx="101">
                  <c:v>2019.9991</c:v>
                </c:pt>
                <c:pt idx="102">
                  <c:v>2039.9991</c:v>
                </c:pt>
                <c:pt idx="103">
                  <c:v>2059.9991</c:v>
                </c:pt>
                <c:pt idx="104">
                  <c:v>2079.9991</c:v>
                </c:pt>
                <c:pt idx="105">
                  <c:v>2099.9991</c:v>
                </c:pt>
                <c:pt idx="106">
                  <c:v>2119.9991</c:v>
                </c:pt>
                <c:pt idx="107">
                  <c:v>2139.9991</c:v>
                </c:pt>
                <c:pt idx="108">
                  <c:v>2159.9991</c:v>
                </c:pt>
                <c:pt idx="109">
                  <c:v>2179.9991</c:v>
                </c:pt>
                <c:pt idx="110">
                  <c:v>2199.9991</c:v>
                </c:pt>
                <c:pt idx="111">
                  <c:v>2219.9991</c:v>
                </c:pt>
                <c:pt idx="112">
                  <c:v>2239.9991</c:v>
                </c:pt>
                <c:pt idx="113">
                  <c:v>2259.9991</c:v>
                </c:pt>
                <c:pt idx="114">
                  <c:v>2279.9991</c:v>
                </c:pt>
                <c:pt idx="115">
                  <c:v>2299.9991</c:v>
                </c:pt>
                <c:pt idx="116">
                  <c:v>2319.9991</c:v>
                </c:pt>
                <c:pt idx="117">
                  <c:v>2339.9991</c:v>
                </c:pt>
                <c:pt idx="118">
                  <c:v>2359.9991</c:v>
                </c:pt>
                <c:pt idx="119">
                  <c:v>2379.9991</c:v>
                </c:pt>
                <c:pt idx="120">
                  <c:v>2399.9991</c:v>
                </c:pt>
                <c:pt idx="121">
                  <c:v>2419.9991</c:v>
                </c:pt>
                <c:pt idx="122">
                  <c:v>2439.9991</c:v>
                </c:pt>
                <c:pt idx="123">
                  <c:v>2459.9991</c:v>
                </c:pt>
                <c:pt idx="124">
                  <c:v>2479.9991</c:v>
                </c:pt>
                <c:pt idx="125">
                  <c:v>2499.9991</c:v>
                </c:pt>
                <c:pt idx="126">
                  <c:v>2519.9991</c:v>
                </c:pt>
                <c:pt idx="127">
                  <c:v>2539.9991</c:v>
                </c:pt>
                <c:pt idx="128">
                  <c:v>2559.9991</c:v>
                </c:pt>
                <c:pt idx="129">
                  <c:v>2579.9991</c:v>
                </c:pt>
                <c:pt idx="130">
                  <c:v>2599.9991</c:v>
                </c:pt>
                <c:pt idx="131">
                  <c:v>2619.9991</c:v>
                </c:pt>
                <c:pt idx="132">
                  <c:v>2639.9991</c:v>
                </c:pt>
                <c:pt idx="133">
                  <c:v>2659.9991</c:v>
                </c:pt>
                <c:pt idx="134">
                  <c:v>2679.9991</c:v>
                </c:pt>
                <c:pt idx="135">
                  <c:v>2699.9991</c:v>
                </c:pt>
                <c:pt idx="136">
                  <c:v>2719.9991</c:v>
                </c:pt>
                <c:pt idx="137">
                  <c:v>2739.9991</c:v>
                </c:pt>
                <c:pt idx="138">
                  <c:v>2759.9991</c:v>
                </c:pt>
                <c:pt idx="139">
                  <c:v>2779.9991</c:v>
                </c:pt>
                <c:pt idx="140">
                  <c:v>2799.9991</c:v>
                </c:pt>
                <c:pt idx="141">
                  <c:v>2819.9991</c:v>
                </c:pt>
                <c:pt idx="142">
                  <c:v>2839.9991</c:v>
                </c:pt>
                <c:pt idx="143">
                  <c:v>2859.9991</c:v>
                </c:pt>
                <c:pt idx="144">
                  <c:v>2879.9991</c:v>
                </c:pt>
                <c:pt idx="145">
                  <c:v>2899.9991</c:v>
                </c:pt>
                <c:pt idx="146">
                  <c:v>2919.9991</c:v>
                </c:pt>
                <c:pt idx="147">
                  <c:v>2939.9991</c:v>
                </c:pt>
                <c:pt idx="148">
                  <c:v>2959.9991</c:v>
                </c:pt>
                <c:pt idx="149">
                  <c:v>2979.9991</c:v>
                </c:pt>
                <c:pt idx="150">
                  <c:v>2999.9991</c:v>
                </c:pt>
                <c:pt idx="151">
                  <c:v>3019.9992000000002</c:v>
                </c:pt>
                <c:pt idx="152">
                  <c:v>3039.9992000000002</c:v>
                </c:pt>
                <c:pt idx="153">
                  <c:v>3059.9992000000002</c:v>
                </c:pt>
                <c:pt idx="154">
                  <c:v>3079.9992000000002</c:v>
                </c:pt>
                <c:pt idx="155">
                  <c:v>3099.9992000000002</c:v>
                </c:pt>
                <c:pt idx="156">
                  <c:v>3119.9992000000002</c:v>
                </c:pt>
                <c:pt idx="157">
                  <c:v>3139.9992000000002</c:v>
                </c:pt>
                <c:pt idx="158">
                  <c:v>3159.9992000000002</c:v>
                </c:pt>
                <c:pt idx="159">
                  <c:v>3179.9992000000002</c:v>
                </c:pt>
                <c:pt idx="160">
                  <c:v>3199.9992000000002</c:v>
                </c:pt>
                <c:pt idx="161">
                  <c:v>3219.9992000000002</c:v>
                </c:pt>
                <c:pt idx="162">
                  <c:v>3239.9992000000002</c:v>
                </c:pt>
                <c:pt idx="163">
                  <c:v>3259.9992000000002</c:v>
                </c:pt>
                <c:pt idx="164">
                  <c:v>3279.9992000000002</c:v>
                </c:pt>
                <c:pt idx="165">
                  <c:v>3299.9992000000002</c:v>
                </c:pt>
                <c:pt idx="166">
                  <c:v>3319.9992000000002</c:v>
                </c:pt>
                <c:pt idx="167">
                  <c:v>3339.9992000000002</c:v>
                </c:pt>
                <c:pt idx="168">
                  <c:v>3359.9992000000002</c:v>
                </c:pt>
                <c:pt idx="169">
                  <c:v>3379.9992000000002</c:v>
                </c:pt>
                <c:pt idx="170">
                  <c:v>3399.9992000000002</c:v>
                </c:pt>
                <c:pt idx="171">
                  <c:v>3419.9992000000002</c:v>
                </c:pt>
                <c:pt idx="172">
                  <c:v>3439.9992000000002</c:v>
                </c:pt>
                <c:pt idx="173">
                  <c:v>3459.9992000000002</c:v>
                </c:pt>
                <c:pt idx="174">
                  <c:v>3479.9992000000002</c:v>
                </c:pt>
                <c:pt idx="175">
                  <c:v>3499.9992000000002</c:v>
                </c:pt>
                <c:pt idx="176">
                  <c:v>3519.9992000000002</c:v>
                </c:pt>
                <c:pt idx="177">
                  <c:v>3539.9992000000002</c:v>
                </c:pt>
                <c:pt idx="178">
                  <c:v>3559.9992000000002</c:v>
                </c:pt>
                <c:pt idx="179">
                  <c:v>3579.9992000000002</c:v>
                </c:pt>
                <c:pt idx="180">
                  <c:v>3599.9992000000002</c:v>
                </c:pt>
                <c:pt idx="181">
                  <c:v>3619.9992000000002</c:v>
                </c:pt>
                <c:pt idx="182">
                  <c:v>3639.9992000000002</c:v>
                </c:pt>
                <c:pt idx="183">
                  <c:v>3659.9992000000002</c:v>
                </c:pt>
                <c:pt idx="184">
                  <c:v>3679.9992000000002</c:v>
                </c:pt>
                <c:pt idx="185">
                  <c:v>3699.9992000000002</c:v>
                </c:pt>
                <c:pt idx="186">
                  <c:v>3719.9992000000002</c:v>
                </c:pt>
                <c:pt idx="187">
                  <c:v>3739.9992000000002</c:v>
                </c:pt>
                <c:pt idx="188">
                  <c:v>3759.9992000000002</c:v>
                </c:pt>
                <c:pt idx="189">
                  <c:v>3779.9992000000002</c:v>
                </c:pt>
                <c:pt idx="190">
                  <c:v>3799.9992000000002</c:v>
                </c:pt>
                <c:pt idx="191">
                  <c:v>3819.9992000000002</c:v>
                </c:pt>
                <c:pt idx="192">
                  <c:v>3839.9992000000002</c:v>
                </c:pt>
                <c:pt idx="193">
                  <c:v>3859.9992000000002</c:v>
                </c:pt>
                <c:pt idx="194">
                  <c:v>3879.9992000000002</c:v>
                </c:pt>
                <c:pt idx="195">
                  <c:v>3899.9992000000002</c:v>
                </c:pt>
                <c:pt idx="196">
                  <c:v>3919.9992000000002</c:v>
                </c:pt>
                <c:pt idx="197">
                  <c:v>3939.9992000000002</c:v>
                </c:pt>
                <c:pt idx="198">
                  <c:v>3959.9992000000002</c:v>
                </c:pt>
                <c:pt idx="199">
                  <c:v>3979.9992000000002</c:v>
                </c:pt>
                <c:pt idx="200">
                  <c:v>3999.9992000000002</c:v>
                </c:pt>
                <c:pt idx="201">
                  <c:v>4019.9992000000002</c:v>
                </c:pt>
                <c:pt idx="202">
                  <c:v>4039.9992000000002</c:v>
                </c:pt>
                <c:pt idx="203">
                  <c:v>4059.9992000000002</c:v>
                </c:pt>
                <c:pt idx="204">
                  <c:v>4079.9992000000002</c:v>
                </c:pt>
                <c:pt idx="205">
                  <c:v>4099.9992000000002</c:v>
                </c:pt>
                <c:pt idx="206">
                  <c:v>4119.9992000000002</c:v>
                </c:pt>
                <c:pt idx="207">
                  <c:v>4139.9992000000002</c:v>
                </c:pt>
                <c:pt idx="208">
                  <c:v>4159.9992000000002</c:v>
                </c:pt>
                <c:pt idx="209">
                  <c:v>4179.9992000000002</c:v>
                </c:pt>
                <c:pt idx="210">
                  <c:v>4199.9992000000002</c:v>
                </c:pt>
                <c:pt idx="211">
                  <c:v>4219.9992000000002</c:v>
                </c:pt>
                <c:pt idx="212">
                  <c:v>4239.9992000000002</c:v>
                </c:pt>
                <c:pt idx="213">
                  <c:v>4259.9992000000002</c:v>
                </c:pt>
                <c:pt idx="214">
                  <c:v>4279.9992000000002</c:v>
                </c:pt>
                <c:pt idx="215">
                  <c:v>4299.9992000000002</c:v>
                </c:pt>
                <c:pt idx="216">
                  <c:v>4319.9992000000002</c:v>
                </c:pt>
                <c:pt idx="217">
                  <c:v>4339.9992000000002</c:v>
                </c:pt>
                <c:pt idx="218">
                  <c:v>4359.9992000000002</c:v>
                </c:pt>
                <c:pt idx="219">
                  <c:v>4379.9992000000002</c:v>
                </c:pt>
                <c:pt idx="220">
                  <c:v>4399.9992000000002</c:v>
                </c:pt>
                <c:pt idx="221">
                  <c:v>4419.9992000000002</c:v>
                </c:pt>
                <c:pt idx="222">
                  <c:v>4439.9992000000002</c:v>
                </c:pt>
                <c:pt idx="223">
                  <c:v>4459.9992000000002</c:v>
                </c:pt>
                <c:pt idx="224">
                  <c:v>4479.9992000000002</c:v>
                </c:pt>
                <c:pt idx="225">
                  <c:v>4499.9992000000002</c:v>
                </c:pt>
                <c:pt idx="226">
                  <c:v>4519.9992000000002</c:v>
                </c:pt>
                <c:pt idx="227">
                  <c:v>4539.9992000000002</c:v>
                </c:pt>
                <c:pt idx="228">
                  <c:v>4559.9992000000002</c:v>
                </c:pt>
                <c:pt idx="229">
                  <c:v>4579.9992000000002</c:v>
                </c:pt>
                <c:pt idx="230">
                  <c:v>4599.9992000000002</c:v>
                </c:pt>
                <c:pt idx="231">
                  <c:v>4619.9992000000002</c:v>
                </c:pt>
                <c:pt idx="232">
                  <c:v>4639.9992000000002</c:v>
                </c:pt>
                <c:pt idx="233">
                  <c:v>4659.9992000000002</c:v>
                </c:pt>
                <c:pt idx="234">
                  <c:v>4679.9992000000002</c:v>
                </c:pt>
                <c:pt idx="235">
                  <c:v>4699.9992000000002</c:v>
                </c:pt>
                <c:pt idx="236">
                  <c:v>4719.9992000000002</c:v>
                </c:pt>
                <c:pt idx="237">
                  <c:v>4739.9992000000002</c:v>
                </c:pt>
                <c:pt idx="238">
                  <c:v>4759.9992000000002</c:v>
                </c:pt>
                <c:pt idx="239">
                  <c:v>4779.9992000000002</c:v>
                </c:pt>
                <c:pt idx="240">
                  <c:v>4799.9992000000002</c:v>
                </c:pt>
                <c:pt idx="241">
                  <c:v>4819.9992000000002</c:v>
                </c:pt>
                <c:pt idx="242">
                  <c:v>4839.9992000000002</c:v>
                </c:pt>
                <c:pt idx="243">
                  <c:v>4859.9992000000002</c:v>
                </c:pt>
                <c:pt idx="244">
                  <c:v>4879.9992000000002</c:v>
                </c:pt>
                <c:pt idx="245">
                  <c:v>4899.9992000000002</c:v>
                </c:pt>
                <c:pt idx="246">
                  <c:v>4919.9992000000002</c:v>
                </c:pt>
                <c:pt idx="247">
                  <c:v>4939.9992000000002</c:v>
                </c:pt>
                <c:pt idx="248">
                  <c:v>4959.9992000000002</c:v>
                </c:pt>
                <c:pt idx="249">
                  <c:v>4979.9992000000002</c:v>
                </c:pt>
                <c:pt idx="250">
                  <c:v>4999.9992000000002</c:v>
                </c:pt>
                <c:pt idx="251">
                  <c:v>5019.9993000000004</c:v>
                </c:pt>
                <c:pt idx="252">
                  <c:v>5039.9993000000004</c:v>
                </c:pt>
                <c:pt idx="253">
                  <c:v>5059.9993000000004</c:v>
                </c:pt>
                <c:pt idx="254">
                  <c:v>5079.9993000000004</c:v>
                </c:pt>
                <c:pt idx="255">
                  <c:v>5099.9993000000004</c:v>
                </c:pt>
                <c:pt idx="256">
                  <c:v>5119.9993000000004</c:v>
                </c:pt>
                <c:pt idx="257">
                  <c:v>5139.9993000000004</c:v>
                </c:pt>
                <c:pt idx="258">
                  <c:v>5159.9993000000004</c:v>
                </c:pt>
                <c:pt idx="259">
                  <c:v>5179.9993000000004</c:v>
                </c:pt>
                <c:pt idx="260">
                  <c:v>5199.9993000000004</c:v>
                </c:pt>
                <c:pt idx="261">
                  <c:v>5219.9993000000004</c:v>
                </c:pt>
                <c:pt idx="262">
                  <c:v>5239.9993000000004</c:v>
                </c:pt>
                <c:pt idx="263">
                  <c:v>5259.9993000000004</c:v>
                </c:pt>
                <c:pt idx="264">
                  <c:v>5279.9993000000004</c:v>
                </c:pt>
                <c:pt idx="265">
                  <c:v>5299.9993000000004</c:v>
                </c:pt>
                <c:pt idx="266">
                  <c:v>5319.9993000000004</c:v>
                </c:pt>
                <c:pt idx="267">
                  <c:v>5339.9993000000004</c:v>
                </c:pt>
                <c:pt idx="268">
                  <c:v>5359.9993000000004</c:v>
                </c:pt>
                <c:pt idx="269">
                  <c:v>5379.9993000000004</c:v>
                </c:pt>
                <c:pt idx="270">
                  <c:v>5399.9993000000004</c:v>
                </c:pt>
                <c:pt idx="271">
                  <c:v>5419.9993000000004</c:v>
                </c:pt>
                <c:pt idx="272">
                  <c:v>5439.9993000000004</c:v>
                </c:pt>
                <c:pt idx="273">
                  <c:v>5459.9993000000004</c:v>
                </c:pt>
                <c:pt idx="274">
                  <c:v>5479.9993000000004</c:v>
                </c:pt>
                <c:pt idx="275">
                  <c:v>5499.9993000000004</c:v>
                </c:pt>
                <c:pt idx="276">
                  <c:v>5519.9993000000004</c:v>
                </c:pt>
                <c:pt idx="277">
                  <c:v>5539.9993000000004</c:v>
                </c:pt>
                <c:pt idx="278">
                  <c:v>5559.9993000000004</c:v>
                </c:pt>
                <c:pt idx="279">
                  <c:v>5579.9993000000004</c:v>
                </c:pt>
                <c:pt idx="280">
                  <c:v>5599.9993000000004</c:v>
                </c:pt>
                <c:pt idx="281">
                  <c:v>5619.9993000000004</c:v>
                </c:pt>
                <c:pt idx="282">
                  <c:v>5639.9993000000004</c:v>
                </c:pt>
                <c:pt idx="283">
                  <c:v>5659.9993000000004</c:v>
                </c:pt>
                <c:pt idx="284">
                  <c:v>5679.9993000000004</c:v>
                </c:pt>
                <c:pt idx="285">
                  <c:v>5699.9993000000004</c:v>
                </c:pt>
                <c:pt idx="286">
                  <c:v>5719.9993000000004</c:v>
                </c:pt>
                <c:pt idx="287">
                  <c:v>5739.9993000000004</c:v>
                </c:pt>
                <c:pt idx="288">
                  <c:v>5759.9993000000004</c:v>
                </c:pt>
                <c:pt idx="289">
                  <c:v>5779.9993000000004</c:v>
                </c:pt>
                <c:pt idx="290">
                  <c:v>5799.9993000000004</c:v>
                </c:pt>
                <c:pt idx="291">
                  <c:v>5819.9993000000004</c:v>
                </c:pt>
                <c:pt idx="292">
                  <c:v>5839.9993000000004</c:v>
                </c:pt>
                <c:pt idx="293">
                  <c:v>5859.9993000000004</c:v>
                </c:pt>
                <c:pt idx="294">
                  <c:v>5879.9993000000004</c:v>
                </c:pt>
                <c:pt idx="295">
                  <c:v>5899.9993000000004</c:v>
                </c:pt>
                <c:pt idx="296">
                  <c:v>5919.9993000000004</c:v>
                </c:pt>
                <c:pt idx="297">
                  <c:v>5939.9993000000004</c:v>
                </c:pt>
                <c:pt idx="298">
                  <c:v>5959.9993000000004</c:v>
                </c:pt>
                <c:pt idx="299">
                  <c:v>5979.9993000000004</c:v>
                </c:pt>
                <c:pt idx="300">
                  <c:v>5999.9993000000004</c:v>
                </c:pt>
                <c:pt idx="301">
                  <c:v>6019.9993000000004</c:v>
                </c:pt>
                <c:pt idx="302">
                  <c:v>6039.9993000000004</c:v>
                </c:pt>
                <c:pt idx="303">
                  <c:v>6059.9993000000004</c:v>
                </c:pt>
                <c:pt idx="304">
                  <c:v>6079.9993000000004</c:v>
                </c:pt>
                <c:pt idx="305">
                  <c:v>6099.9993000000004</c:v>
                </c:pt>
                <c:pt idx="306">
                  <c:v>6119.9993000000004</c:v>
                </c:pt>
                <c:pt idx="307">
                  <c:v>6139.9993000000004</c:v>
                </c:pt>
                <c:pt idx="308">
                  <c:v>6159.9993000000004</c:v>
                </c:pt>
                <c:pt idx="309">
                  <c:v>6179.9993000000004</c:v>
                </c:pt>
                <c:pt idx="310">
                  <c:v>6199.9993000000004</c:v>
                </c:pt>
                <c:pt idx="311">
                  <c:v>6219.9993000000004</c:v>
                </c:pt>
                <c:pt idx="312">
                  <c:v>6239.9993000000004</c:v>
                </c:pt>
                <c:pt idx="313">
                  <c:v>6259.9993000000004</c:v>
                </c:pt>
                <c:pt idx="314">
                  <c:v>6279.9993000000004</c:v>
                </c:pt>
                <c:pt idx="315">
                  <c:v>6299.9993000000004</c:v>
                </c:pt>
                <c:pt idx="316">
                  <c:v>6319.9993000000004</c:v>
                </c:pt>
                <c:pt idx="317">
                  <c:v>6339.9993000000004</c:v>
                </c:pt>
                <c:pt idx="318">
                  <c:v>6359.9993000000004</c:v>
                </c:pt>
                <c:pt idx="319">
                  <c:v>6379.9993000000004</c:v>
                </c:pt>
                <c:pt idx="320">
                  <c:v>6399.9993000000004</c:v>
                </c:pt>
                <c:pt idx="321">
                  <c:v>6419.9993000000004</c:v>
                </c:pt>
                <c:pt idx="322">
                  <c:v>6439.9993000000004</c:v>
                </c:pt>
                <c:pt idx="323">
                  <c:v>6459.9993000000004</c:v>
                </c:pt>
                <c:pt idx="324">
                  <c:v>6479.9993000000004</c:v>
                </c:pt>
                <c:pt idx="325">
                  <c:v>6499.9993000000004</c:v>
                </c:pt>
                <c:pt idx="326">
                  <c:v>6519.9993000000004</c:v>
                </c:pt>
                <c:pt idx="327">
                  <c:v>6539.9993000000004</c:v>
                </c:pt>
                <c:pt idx="328">
                  <c:v>6559.9993000000004</c:v>
                </c:pt>
                <c:pt idx="329">
                  <c:v>6579.9993000000004</c:v>
                </c:pt>
                <c:pt idx="330">
                  <c:v>6599.9993000000004</c:v>
                </c:pt>
                <c:pt idx="331">
                  <c:v>6619.9993000000004</c:v>
                </c:pt>
                <c:pt idx="332">
                  <c:v>6639.9993000000004</c:v>
                </c:pt>
                <c:pt idx="333">
                  <c:v>6659.9993000000004</c:v>
                </c:pt>
                <c:pt idx="334">
                  <c:v>6679.9993000000004</c:v>
                </c:pt>
                <c:pt idx="335">
                  <c:v>6699.9993000000004</c:v>
                </c:pt>
                <c:pt idx="336">
                  <c:v>6719.9993000000004</c:v>
                </c:pt>
                <c:pt idx="337">
                  <c:v>6739.9993000000004</c:v>
                </c:pt>
                <c:pt idx="338">
                  <c:v>6759.9993000000004</c:v>
                </c:pt>
                <c:pt idx="339">
                  <c:v>6779.9993000000004</c:v>
                </c:pt>
                <c:pt idx="340">
                  <c:v>6799.9993000000004</c:v>
                </c:pt>
                <c:pt idx="341">
                  <c:v>6819.9993000000004</c:v>
                </c:pt>
                <c:pt idx="342">
                  <c:v>6839.9993000000004</c:v>
                </c:pt>
                <c:pt idx="343">
                  <c:v>6859.9993000000004</c:v>
                </c:pt>
                <c:pt idx="344">
                  <c:v>6879.9993000000004</c:v>
                </c:pt>
                <c:pt idx="345">
                  <c:v>6899.9993000000004</c:v>
                </c:pt>
                <c:pt idx="346">
                  <c:v>6919.9993000000004</c:v>
                </c:pt>
                <c:pt idx="347">
                  <c:v>6939.9993000000004</c:v>
                </c:pt>
                <c:pt idx="348">
                  <c:v>6959.9993000000004</c:v>
                </c:pt>
                <c:pt idx="349">
                  <c:v>6979.9993000000004</c:v>
                </c:pt>
                <c:pt idx="350">
                  <c:v>6999.9993000000004</c:v>
                </c:pt>
                <c:pt idx="351">
                  <c:v>7019.9993999999997</c:v>
                </c:pt>
                <c:pt idx="352">
                  <c:v>7039.9993999999997</c:v>
                </c:pt>
                <c:pt idx="353">
                  <c:v>7059.9993999999997</c:v>
                </c:pt>
                <c:pt idx="354">
                  <c:v>7079.9993999999997</c:v>
                </c:pt>
                <c:pt idx="355">
                  <c:v>7099.9993999999997</c:v>
                </c:pt>
                <c:pt idx="356">
                  <c:v>7119.9993999999997</c:v>
                </c:pt>
                <c:pt idx="357">
                  <c:v>7139.9993999999997</c:v>
                </c:pt>
                <c:pt idx="358">
                  <c:v>7159.9993999999997</c:v>
                </c:pt>
                <c:pt idx="359">
                  <c:v>7179.9993999999997</c:v>
                </c:pt>
                <c:pt idx="360">
                  <c:v>7199.9993999999997</c:v>
                </c:pt>
                <c:pt idx="361">
                  <c:v>7219.9993999999997</c:v>
                </c:pt>
                <c:pt idx="362">
                  <c:v>7239.9993999999997</c:v>
                </c:pt>
                <c:pt idx="363">
                  <c:v>7259.9993999999997</c:v>
                </c:pt>
                <c:pt idx="364">
                  <c:v>7279.9993999999997</c:v>
                </c:pt>
                <c:pt idx="365">
                  <c:v>7299.9993999999997</c:v>
                </c:pt>
                <c:pt idx="366">
                  <c:v>7319.9993999999997</c:v>
                </c:pt>
                <c:pt idx="367">
                  <c:v>7339.9993999999997</c:v>
                </c:pt>
                <c:pt idx="368">
                  <c:v>7359.9993999999997</c:v>
                </c:pt>
                <c:pt idx="369">
                  <c:v>7379.9993999999997</c:v>
                </c:pt>
                <c:pt idx="370">
                  <c:v>7399.9993999999997</c:v>
                </c:pt>
                <c:pt idx="371">
                  <c:v>7419.9993999999997</c:v>
                </c:pt>
                <c:pt idx="372">
                  <c:v>7439.9993999999997</c:v>
                </c:pt>
                <c:pt idx="373">
                  <c:v>7459.9993999999997</c:v>
                </c:pt>
                <c:pt idx="374">
                  <c:v>7479.9993999999997</c:v>
                </c:pt>
                <c:pt idx="375">
                  <c:v>7499.9993999999997</c:v>
                </c:pt>
                <c:pt idx="376">
                  <c:v>7519.9993999999997</c:v>
                </c:pt>
                <c:pt idx="377">
                  <c:v>7539.9993999999997</c:v>
                </c:pt>
                <c:pt idx="378">
                  <c:v>7559.9993999999997</c:v>
                </c:pt>
                <c:pt idx="379">
                  <c:v>7579.9993999999997</c:v>
                </c:pt>
                <c:pt idx="380">
                  <c:v>7599.9993999999997</c:v>
                </c:pt>
                <c:pt idx="381">
                  <c:v>7619.9993999999997</c:v>
                </c:pt>
                <c:pt idx="382">
                  <c:v>7639.9993999999997</c:v>
                </c:pt>
                <c:pt idx="383">
                  <c:v>7659.9993999999997</c:v>
                </c:pt>
                <c:pt idx="384">
                  <c:v>7679.9993999999997</c:v>
                </c:pt>
                <c:pt idx="385">
                  <c:v>7699.9993999999997</c:v>
                </c:pt>
                <c:pt idx="386">
                  <c:v>7719.9993999999997</c:v>
                </c:pt>
                <c:pt idx="387">
                  <c:v>7739.9993999999997</c:v>
                </c:pt>
                <c:pt idx="388">
                  <c:v>7759.9993999999997</c:v>
                </c:pt>
                <c:pt idx="389">
                  <c:v>7779.9993999999997</c:v>
                </c:pt>
                <c:pt idx="390">
                  <c:v>7799.9993999999997</c:v>
                </c:pt>
                <c:pt idx="391">
                  <c:v>7819.9993999999997</c:v>
                </c:pt>
                <c:pt idx="392">
                  <c:v>7839.9993999999997</c:v>
                </c:pt>
                <c:pt idx="393">
                  <c:v>7859.9993999999997</c:v>
                </c:pt>
                <c:pt idx="394">
                  <c:v>7879.9993999999997</c:v>
                </c:pt>
                <c:pt idx="395">
                  <c:v>7899.9993999999997</c:v>
                </c:pt>
                <c:pt idx="396">
                  <c:v>7919.9993999999997</c:v>
                </c:pt>
                <c:pt idx="397">
                  <c:v>7939.9993999999997</c:v>
                </c:pt>
                <c:pt idx="398">
                  <c:v>7959.9993999999997</c:v>
                </c:pt>
                <c:pt idx="399">
                  <c:v>7979.9993999999997</c:v>
                </c:pt>
                <c:pt idx="400">
                  <c:v>7999.9993999999997</c:v>
                </c:pt>
                <c:pt idx="401">
                  <c:v>8019.9993999999997</c:v>
                </c:pt>
                <c:pt idx="402">
                  <c:v>8039.9993999999997</c:v>
                </c:pt>
                <c:pt idx="403">
                  <c:v>8059.9993999999997</c:v>
                </c:pt>
                <c:pt idx="404">
                  <c:v>8079.9993999999997</c:v>
                </c:pt>
                <c:pt idx="405">
                  <c:v>8099.9993999999997</c:v>
                </c:pt>
                <c:pt idx="406">
                  <c:v>8119.9993999999997</c:v>
                </c:pt>
                <c:pt idx="407">
                  <c:v>8139.9993999999997</c:v>
                </c:pt>
                <c:pt idx="408">
                  <c:v>8159.9993999999997</c:v>
                </c:pt>
                <c:pt idx="409">
                  <c:v>8179.9993999999997</c:v>
                </c:pt>
                <c:pt idx="410">
                  <c:v>8199.9994000000006</c:v>
                </c:pt>
                <c:pt idx="411">
                  <c:v>8219.9994000000006</c:v>
                </c:pt>
                <c:pt idx="412">
                  <c:v>8239.9994000000006</c:v>
                </c:pt>
                <c:pt idx="413">
                  <c:v>8259.9994000000006</c:v>
                </c:pt>
                <c:pt idx="414">
                  <c:v>8279.9994000000006</c:v>
                </c:pt>
                <c:pt idx="415">
                  <c:v>8299.9994000000006</c:v>
                </c:pt>
                <c:pt idx="416">
                  <c:v>8319.9994000000006</c:v>
                </c:pt>
                <c:pt idx="417">
                  <c:v>8339.9994000000006</c:v>
                </c:pt>
                <c:pt idx="418">
                  <c:v>8359.9994000000006</c:v>
                </c:pt>
                <c:pt idx="419">
                  <c:v>8379.9994000000006</c:v>
                </c:pt>
                <c:pt idx="420">
                  <c:v>8399.9994000000006</c:v>
                </c:pt>
                <c:pt idx="421">
                  <c:v>8419.9994000000006</c:v>
                </c:pt>
                <c:pt idx="422">
                  <c:v>8439.9994000000006</c:v>
                </c:pt>
                <c:pt idx="423">
                  <c:v>8459.9994000000006</c:v>
                </c:pt>
                <c:pt idx="424">
                  <c:v>8479.9994000000006</c:v>
                </c:pt>
                <c:pt idx="425">
                  <c:v>8499.9994000000006</c:v>
                </c:pt>
                <c:pt idx="426">
                  <c:v>8519.9994000000006</c:v>
                </c:pt>
                <c:pt idx="427">
                  <c:v>8539.9994000000006</c:v>
                </c:pt>
                <c:pt idx="428">
                  <c:v>8559.9994000000006</c:v>
                </c:pt>
                <c:pt idx="429">
                  <c:v>8579.9994000000006</c:v>
                </c:pt>
                <c:pt idx="430">
                  <c:v>8599.9994000000006</c:v>
                </c:pt>
                <c:pt idx="431">
                  <c:v>8619.9994000000006</c:v>
                </c:pt>
                <c:pt idx="432">
                  <c:v>8639.9994000000006</c:v>
                </c:pt>
                <c:pt idx="433">
                  <c:v>8659.9994000000006</c:v>
                </c:pt>
                <c:pt idx="434">
                  <c:v>8679.9994000000006</c:v>
                </c:pt>
                <c:pt idx="435">
                  <c:v>8699.9994000000006</c:v>
                </c:pt>
                <c:pt idx="436">
                  <c:v>8719.9994000000006</c:v>
                </c:pt>
                <c:pt idx="437">
                  <c:v>8739.9994000000006</c:v>
                </c:pt>
                <c:pt idx="438">
                  <c:v>8759.9994000000006</c:v>
                </c:pt>
                <c:pt idx="439">
                  <c:v>8779.9994000000006</c:v>
                </c:pt>
                <c:pt idx="440">
                  <c:v>8799.9994000000006</c:v>
                </c:pt>
                <c:pt idx="441">
                  <c:v>8819.9994000000006</c:v>
                </c:pt>
                <c:pt idx="442">
                  <c:v>8839.9994000000006</c:v>
                </c:pt>
                <c:pt idx="443">
                  <c:v>8859.9994000000006</c:v>
                </c:pt>
                <c:pt idx="444">
                  <c:v>8879.9994000000006</c:v>
                </c:pt>
                <c:pt idx="445">
                  <c:v>8899.9994000000006</c:v>
                </c:pt>
                <c:pt idx="446">
                  <c:v>8919.9994000000006</c:v>
                </c:pt>
                <c:pt idx="447">
                  <c:v>8939.9994000000006</c:v>
                </c:pt>
                <c:pt idx="448">
                  <c:v>8959.9994000000006</c:v>
                </c:pt>
                <c:pt idx="449">
                  <c:v>8979.9994000000006</c:v>
                </c:pt>
                <c:pt idx="450">
                  <c:v>8999.9994000000006</c:v>
                </c:pt>
                <c:pt idx="451">
                  <c:v>9019.9994999999999</c:v>
                </c:pt>
                <c:pt idx="452">
                  <c:v>9039.9994999999999</c:v>
                </c:pt>
                <c:pt idx="453">
                  <c:v>9059.9994999999999</c:v>
                </c:pt>
                <c:pt idx="454">
                  <c:v>9079.9994999999999</c:v>
                </c:pt>
                <c:pt idx="455">
                  <c:v>9099.9994999999999</c:v>
                </c:pt>
                <c:pt idx="456">
                  <c:v>9119.9994999999999</c:v>
                </c:pt>
                <c:pt idx="457">
                  <c:v>9139.9994999999999</c:v>
                </c:pt>
                <c:pt idx="458">
                  <c:v>9159.9994999999999</c:v>
                </c:pt>
                <c:pt idx="459">
                  <c:v>9179.9994999999999</c:v>
                </c:pt>
                <c:pt idx="460">
                  <c:v>9199.9994999999999</c:v>
                </c:pt>
                <c:pt idx="461">
                  <c:v>9219.9994999999999</c:v>
                </c:pt>
                <c:pt idx="462">
                  <c:v>9239.9994999999999</c:v>
                </c:pt>
                <c:pt idx="463">
                  <c:v>9259.9994999999999</c:v>
                </c:pt>
                <c:pt idx="464">
                  <c:v>9279.9994999999999</c:v>
                </c:pt>
                <c:pt idx="465">
                  <c:v>9299.9994999999999</c:v>
                </c:pt>
                <c:pt idx="466">
                  <c:v>9319.9994999999999</c:v>
                </c:pt>
                <c:pt idx="467">
                  <c:v>9339.9994999999999</c:v>
                </c:pt>
                <c:pt idx="468">
                  <c:v>9359.9994999999999</c:v>
                </c:pt>
                <c:pt idx="469">
                  <c:v>9379.9994999999999</c:v>
                </c:pt>
                <c:pt idx="470">
                  <c:v>9399.9994999999999</c:v>
                </c:pt>
                <c:pt idx="471">
                  <c:v>9419.9994999999999</c:v>
                </c:pt>
                <c:pt idx="472">
                  <c:v>9439.9994999999999</c:v>
                </c:pt>
                <c:pt idx="473">
                  <c:v>9459.9994999999999</c:v>
                </c:pt>
                <c:pt idx="474">
                  <c:v>9479.9994999999999</c:v>
                </c:pt>
                <c:pt idx="475">
                  <c:v>9499.9994999999999</c:v>
                </c:pt>
                <c:pt idx="476">
                  <c:v>9519.9994999999999</c:v>
                </c:pt>
                <c:pt idx="477">
                  <c:v>9539.9994999999999</c:v>
                </c:pt>
                <c:pt idx="478">
                  <c:v>9559.9994999999999</c:v>
                </c:pt>
                <c:pt idx="479">
                  <c:v>9579.9994999999999</c:v>
                </c:pt>
                <c:pt idx="480">
                  <c:v>9599.9994999999999</c:v>
                </c:pt>
                <c:pt idx="481">
                  <c:v>9619.9994999999999</c:v>
                </c:pt>
                <c:pt idx="482">
                  <c:v>9639.9994999999999</c:v>
                </c:pt>
                <c:pt idx="483">
                  <c:v>9659.9994999999999</c:v>
                </c:pt>
                <c:pt idx="484">
                  <c:v>9679.9994999999999</c:v>
                </c:pt>
                <c:pt idx="485">
                  <c:v>9699.9994999999999</c:v>
                </c:pt>
                <c:pt idx="486">
                  <c:v>9719.9994999999999</c:v>
                </c:pt>
                <c:pt idx="487">
                  <c:v>9739.9994999999999</c:v>
                </c:pt>
                <c:pt idx="488">
                  <c:v>9759.9994999999999</c:v>
                </c:pt>
                <c:pt idx="489">
                  <c:v>9779.9994999999999</c:v>
                </c:pt>
                <c:pt idx="490">
                  <c:v>9799.9994999999999</c:v>
                </c:pt>
                <c:pt idx="491">
                  <c:v>9819.9994999999999</c:v>
                </c:pt>
                <c:pt idx="492">
                  <c:v>9839.9994999999999</c:v>
                </c:pt>
                <c:pt idx="493">
                  <c:v>9859.9994999999999</c:v>
                </c:pt>
                <c:pt idx="494">
                  <c:v>9879.9994999999999</c:v>
                </c:pt>
                <c:pt idx="495">
                  <c:v>9899.9994999999999</c:v>
                </c:pt>
                <c:pt idx="496">
                  <c:v>9919.9994999999999</c:v>
                </c:pt>
                <c:pt idx="497">
                  <c:v>9939.9994999999999</c:v>
                </c:pt>
                <c:pt idx="498">
                  <c:v>9959.9994999999999</c:v>
                </c:pt>
                <c:pt idx="499">
                  <c:v>9979.9994999999999</c:v>
                </c:pt>
                <c:pt idx="500">
                  <c:v>9999.9994999999999</c:v>
                </c:pt>
                <c:pt idx="501">
                  <c:v>10020</c:v>
                </c:pt>
                <c:pt idx="502">
                  <c:v>10040</c:v>
                </c:pt>
                <c:pt idx="503">
                  <c:v>10060</c:v>
                </c:pt>
                <c:pt idx="504">
                  <c:v>10080</c:v>
                </c:pt>
                <c:pt idx="505">
                  <c:v>10100</c:v>
                </c:pt>
                <c:pt idx="506">
                  <c:v>10120</c:v>
                </c:pt>
                <c:pt idx="507">
                  <c:v>10140</c:v>
                </c:pt>
                <c:pt idx="508">
                  <c:v>10160</c:v>
                </c:pt>
                <c:pt idx="509">
                  <c:v>10180</c:v>
                </c:pt>
                <c:pt idx="510">
                  <c:v>10200</c:v>
                </c:pt>
                <c:pt idx="511">
                  <c:v>10220</c:v>
                </c:pt>
                <c:pt idx="512">
                  <c:v>10240</c:v>
                </c:pt>
                <c:pt idx="513">
                  <c:v>10260</c:v>
                </c:pt>
                <c:pt idx="514">
                  <c:v>10280</c:v>
                </c:pt>
                <c:pt idx="515">
                  <c:v>10300</c:v>
                </c:pt>
                <c:pt idx="516">
                  <c:v>10320</c:v>
                </c:pt>
                <c:pt idx="517">
                  <c:v>10340</c:v>
                </c:pt>
                <c:pt idx="518">
                  <c:v>10360</c:v>
                </c:pt>
                <c:pt idx="519">
                  <c:v>10380</c:v>
                </c:pt>
                <c:pt idx="520">
                  <c:v>10400</c:v>
                </c:pt>
                <c:pt idx="521">
                  <c:v>10420</c:v>
                </c:pt>
                <c:pt idx="522">
                  <c:v>10440</c:v>
                </c:pt>
                <c:pt idx="523">
                  <c:v>10460</c:v>
                </c:pt>
                <c:pt idx="524">
                  <c:v>10480</c:v>
                </c:pt>
                <c:pt idx="525">
                  <c:v>10500</c:v>
                </c:pt>
                <c:pt idx="526">
                  <c:v>10520</c:v>
                </c:pt>
                <c:pt idx="527">
                  <c:v>10540</c:v>
                </c:pt>
                <c:pt idx="528">
                  <c:v>10560</c:v>
                </c:pt>
                <c:pt idx="529">
                  <c:v>10580</c:v>
                </c:pt>
                <c:pt idx="530">
                  <c:v>10600</c:v>
                </c:pt>
                <c:pt idx="531">
                  <c:v>10620</c:v>
                </c:pt>
                <c:pt idx="532">
                  <c:v>10640</c:v>
                </c:pt>
                <c:pt idx="533">
                  <c:v>10660</c:v>
                </c:pt>
                <c:pt idx="534">
                  <c:v>10680</c:v>
                </c:pt>
                <c:pt idx="535">
                  <c:v>10700</c:v>
                </c:pt>
                <c:pt idx="536">
                  <c:v>10720</c:v>
                </c:pt>
                <c:pt idx="537">
                  <c:v>10740</c:v>
                </c:pt>
                <c:pt idx="538">
                  <c:v>10760</c:v>
                </c:pt>
                <c:pt idx="539">
                  <c:v>10780</c:v>
                </c:pt>
                <c:pt idx="540">
                  <c:v>10800</c:v>
                </c:pt>
                <c:pt idx="541">
                  <c:v>10820</c:v>
                </c:pt>
                <c:pt idx="542">
                  <c:v>10840</c:v>
                </c:pt>
                <c:pt idx="543">
                  <c:v>10860</c:v>
                </c:pt>
                <c:pt idx="544">
                  <c:v>10880</c:v>
                </c:pt>
                <c:pt idx="545">
                  <c:v>10900</c:v>
                </c:pt>
                <c:pt idx="546">
                  <c:v>10920</c:v>
                </c:pt>
                <c:pt idx="547">
                  <c:v>10940</c:v>
                </c:pt>
                <c:pt idx="548">
                  <c:v>10960</c:v>
                </c:pt>
                <c:pt idx="549">
                  <c:v>10980</c:v>
                </c:pt>
                <c:pt idx="550">
                  <c:v>11000</c:v>
                </c:pt>
                <c:pt idx="551">
                  <c:v>11020</c:v>
                </c:pt>
                <c:pt idx="552">
                  <c:v>11040</c:v>
                </c:pt>
                <c:pt idx="553">
                  <c:v>11060</c:v>
                </c:pt>
                <c:pt idx="554">
                  <c:v>11080</c:v>
                </c:pt>
                <c:pt idx="555">
                  <c:v>11100</c:v>
                </c:pt>
                <c:pt idx="556">
                  <c:v>11120</c:v>
                </c:pt>
                <c:pt idx="557">
                  <c:v>11140</c:v>
                </c:pt>
                <c:pt idx="558">
                  <c:v>11160</c:v>
                </c:pt>
                <c:pt idx="559">
                  <c:v>11180</c:v>
                </c:pt>
                <c:pt idx="560">
                  <c:v>11200</c:v>
                </c:pt>
                <c:pt idx="561">
                  <c:v>11220</c:v>
                </c:pt>
                <c:pt idx="562">
                  <c:v>11240</c:v>
                </c:pt>
                <c:pt idx="563">
                  <c:v>11260</c:v>
                </c:pt>
                <c:pt idx="564">
                  <c:v>11280</c:v>
                </c:pt>
                <c:pt idx="565">
                  <c:v>11300</c:v>
                </c:pt>
                <c:pt idx="566">
                  <c:v>11320</c:v>
                </c:pt>
                <c:pt idx="567">
                  <c:v>11340</c:v>
                </c:pt>
                <c:pt idx="568">
                  <c:v>11360</c:v>
                </c:pt>
                <c:pt idx="569">
                  <c:v>11380</c:v>
                </c:pt>
                <c:pt idx="570">
                  <c:v>11400</c:v>
                </c:pt>
                <c:pt idx="571">
                  <c:v>11420</c:v>
                </c:pt>
                <c:pt idx="572">
                  <c:v>11440</c:v>
                </c:pt>
                <c:pt idx="573">
                  <c:v>11460</c:v>
                </c:pt>
                <c:pt idx="574">
                  <c:v>11480</c:v>
                </c:pt>
                <c:pt idx="575">
                  <c:v>11500</c:v>
                </c:pt>
                <c:pt idx="576">
                  <c:v>11520</c:v>
                </c:pt>
                <c:pt idx="577">
                  <c:v>11540</c:v>
                </c:pt>
                <c:pt idx="578">
                  <c:v>11560</c:v>
                </c:pt>
                <c:pt idx="579">
                  <c:v>11580</c:v>
                </c:pt>
                <c:pt idx="580">
                  <c:v>11600</c:v>
                </c:pt>
                <c:pt idx="581">
                  <c:v>11620</c:v>
                </c:pt>
                <c:pt idx="582">
                  <c:v>11640</c:v>
                </c:pt>
                <c:pt idx="583">
                  <c:v>11660</c:v>
                </c:pt>
                <c:pt idx="584">
                  <c:v>11680</c:v>
                </c:pt>
                <c:pt idx="585">
                  <c:v>11700</c:v>
                </c:pt>
                <c:pt idx="586">
                  <c:v>11720</c:v>
                </c:pt>
                <c:pt idx="587">
                  <c:v>11740</c:v>
                </c:pt>
                <c:pt idx="588">
                  <c:v>11760</c:v>
                </c:pt>
                <c:pt idx="589">
                  <c:v>11780</c:v>
                </c:pt>
                <c:pt idx="590">
                  <c:v>11800</c:v>
                </c:pt>
                <c:pt idx="591">
                  <c:v>11820</c:v>
                </c:pt>
                <c:pt idx="592">
                  <c:v>11840</c:v>
                </c:pt>
                <c:pt idx="593">
                  <c:v>11860</c:v>
                </c:pt>
                <c:pt idx="594">
                  <c:v>11880</c:v>
                </c:pt>
                <c:pt idx="595">
                  <c:v>11900</c:v>
                </c:pt>
                <c:pt idx="596">
                  <c:v>11920</c:v>
                </c:pt>
                <c:pt idx="597">
                  <c:v>11940</c:v>
                </c:pt>
                <c:pt idx="598">
                  <c:v>11960</c:v>
                </c:pt>
                <c:pt idx="599">
                  <c:v>11980</c:v>
                </c:pt>
                <c:pt idx="600">
                  <c:v>12000</c:v>
                </c:pt>
                <c:pt idx="601">
                  <c:v>12020</c:v>
                </c:pt>
                <c:pt idx="602">
                  <c:v>12040</c:v>
                </c:pt>
                <c:pt idx="603">
                  <c:v>12060</c:v>
                </c:pt>
                <c:pt idx="604">
                  <c:v>12080</c:v>
                </c:pt>
                <c:pt idx="605">
                  <c:v>12100</c:v>
                </c:pt>
                <c:pt idx="606">
                  <c:v>12120</c:v>
                </c:pt>
                <c:pt idx="607">
                  <c:v>12140</c:v>
                </c:pt>
                <c:pt idx="608">
                  <c:v>12160</c:v>
                </c:pt>
                <c:pt idx="609">
                  <c:v>12180</c:v>
                </c:pt>
                <c:pt idx="610">
                  <c:v>12200</c:v>
                </c:pt>
                <c:pt idx="611">
                  <c:v>12220</c:v>
                </c:pt>
                <c:pt idx="612">
                  <c:v>12240</c:v>
                </c:pt>
                <c:pt idx="613">
                  <c:v>12260</c:v>
                </c:pt>
                <c:pt idx="614">
                  <c:v>12280</c:v>
                </c:pt>
                <c:pt idx="615">
                  <c:v>12300</c:v>
                </c:pt>
                <c:pt idx="616">
                  <c:v>12320</c:v>
                </c:pt>
                <c:pt idx="617">
                  <c:v>12340</c:v>
                </c:pt>
                <c:pt idx="618">
                  <c:v>12360</c:v>
                </c:pt>
                <c:pt idx="619">
                  <c:v>12380</c:v>
                </c:pt>
                <c:pt idx="620">
                  <c:v>12400</c:v>
                </c:pt>
                <c:pt idx="621">
                  <c:v>12420</c:v>
                </c:pt>
                <c:pt idx="622">
                  <c:v>12440</c:v>
                </c:pt>
                <c:pt idx="623">
                  <c:v>12460</c:v>
                </c:pt>
                <c:pt idx="624">
                  <c:v>12480</c:v>
                </c:pt>
                <c:pt idx="625">
                  <c:v>12500</c:v>
                </c:pt>
                <c:pt idx="626">
                  <c:v>12520</c:v>
                </c:pt>
                <c:pt idx="627">
                  <c:v>12540</c:v>
                </c:pt>
                <c:pt idx="628">
                  <c:v>12560</c:v>
                </c:pt>
                <c:pt idx="629">
                  <c:v>12580</c:v>
                </c:pt>
                <c:pt idx="630">
                  <c:v>12600</c:v>
                </c:pt>
                <c:pt idx="631">
                  <c:v>12620</c:v>
                </c:pt>
                <c:pt idx="632">
                  <c:v>12640</c:v>
                </c:pt>
                <c:pt idx="633">
                  <c:v>12660</c:v>
                </c:pt>
                <c:pt idx="634">
                  <c:v>12680</c:v>
                </c:pt>
                <c:pt idx="635">
                  <c:v>12700</c:v>
                </c:pt>
                <c:pt idx="636">
                  <c:v>12720</c:v>
                </c:pt>
                <c:pt idx="637">
                  <c:v>12740</c:v>
                </c:pt>
                <c:pt idx="638">
                  <c:v>12760</c:v>
                </c:pt>
                <c:pt idx="639">
                  <c:v>12780</c:v>
                </c:pt>
                <c:pt idx="640">
                  <c:v>12800</c:v>
                </c:pt>
                <c:pt idx="641">
                  <c:v>12820</c:v>
                </c:pt>
                <c:pt idx="642">
                  <c:v>12840</c:v>
                </c:pt>
                <c:pt idx="643">
                  <c:v>12860</c:v>
                </c:pt>
                <c:pt idx="644">
                  <c:v>12880</c:v>
                </c:pt>
                <c:pt idx="645">
                  <c:v>12900</c:v>
                </c:pt>
                <c:pt idx="646">
                  <c:v>12920</c:v>
                </c:pt>
                <c:pt idx="647">
                  <c:v>12940</c:v>
                </c:pt>
                <c:pt idx="648">
                  <c:v>12960</c:v>
                </c:pt>
                <c:pt idx="649">
                  <c:v>12980</c:v>
                </c:pt>
                <c:pt idx="650">
                  <c:v>13000</c:v>
                </c:pt>
                <c:pt idx="651">
                  <c:v>13020</c:v>
                </c:pt>
                <c:pt idx="652">
                  <c:v>13040</c:v>
                </c:pt>
                <c:pt idx="653">
                  <c:v>13060</c:v>
                </c:pt>
                <c:pt idx="654">
                  <c:v>13080</c:v>
                </c:pt>
                <c:pt idx="655">
                  <c:v>13100</c:v>
                </c:pt>
                <c:pt idx="656">
                  <c:v>13120</c:v>
                </c:pt>
                <c:pt idx="657">
                  <c:v>13140</c:v>
                </c:pt>
                <c:pt idx="658">
                  <c:v>13160</c:v>
                </c:pt>
                <c:pt idx="659">
                  <c:v>13180</c:v>
                </c:pt>
                <c:pt idx="660">
                  <c:v>13200</c:v>
                </c:pt>
                <c:pt idx="661">
                  <c:v>13220</c:v>
                </c:pt>
                <c:pt idx="662">
                  <c:v>13240</c:v>
                </c:pt>
                <c:pt idx="663">
                  <c:v>13260</c:v>
                </c:pt>
                <c:pt idx="664">
                  <c:v>13280</c:v>
                </c:pt>
                <c:pt idx="665">
                  <c:v>13300</c:v>
                </c:pt>
                <c:pt idx="666">
                  <c:v>13320</c:v>
                </c:pt>
                <c:pt idx="667">
                  <c:v>13340</c:v>
                </c:pt>
                <c:pt idx="668">
                  <c:v>13360</c:v>
                </c:pt>
                <c:pt idx="669">
                  <c:v>13380</c:v>
                </c:pt>
                <c:pt idx="670">
                  <c:v>13400</c:v>
                </c:pt>
                <c:pt idx="671">
                  <c:v>13420</c:v>
                </c:pt>
                <c:pt idx="672">
                  <c:v>13440</c:v>
                </c:pt>
                <c:pt idx="673">
                  <c:v>13460</c:v>
                </c:pt>
                <c:pt idx="674">
                  <c:v>13480</c:v>
                </c:pt>
                <c:pt idx="675">
                  <c:v>13500</c:v>
                </c:pt>
                <c:pt idx="676">
                  <c:v>13520</c:v>
                </c:pt>
                <c:pt idx="677">
                  <c:v>13540</c:v>
                </c:pt>
                <c:pt idx="678">
                  <c:v>13560</c:v>
                </c:pt>
                <c:pt idx="679">
                  <c:v>13580</c:v>
                </c:pt>
                <c:pt idx="680">
                  <c:v>13600</c:v>
                </c:pt>
                <c:pt idx="681">
                  <c:v>13620</c:v>
                </c:pt>
                <c:pt idx="682">
                  <c:v>13640</c:v>
                </c:pt>
                <c:pt idx="683">
                  <c:v>13660</c:v>
                </c:pt>
                <c:pt idx="684">
                  <c:v>13680</c:v>
                </c:pt>
                <c:pt idx="685">
                  <c:v>13700</c:v>
                </c:pt>
                <c:pt idx="686">
                  <c:v>13720</c:v>
                </c:pt>
                <c:pt idx="687">
                  <c:v>13740</c:v>
                </c:pt>
                <c:pt idx="688">
                  <c:v>13760</c:v>
                </c:pt>
                <c:pt idx="689">
                  <c:v>13780</c:v>
                </c:pt>
                <c:pt idx="690">
                  <c:v>13800</c:v>
                </c:pt>
                <c:pt idx="691">
                  <c:v>13820</c:v>
                </c:pt>
                <c:pt idx="692">
                  <c:v>13840</c:v>
                </c:pt>
                <c:pt idx="693">
                  <c:v>13860</c:v>
                </c:pt>
                <c:pt idx="694">
                  <c:v>13880</c:v>
                </c:pt>
                <c:pt idx="695">
                  <c:v>13900</c:v>
                </c:pt>
                <c:pt idx="696">
                  <c:v>13920</c:v>
                </c:pt>
                <c:pt idx="697">
                  <c:v>13940</c:v>
                </c:pt>
                <c:pt idx="698">
                  <c:v>13960</c:v>
                </c:pt>
                <c:pt idx="699">
                  <c:v>13980</c:v>
                </c:pt>
                <c:pt idx="700">
                  <c:v>14000</c:v>
                </c:pt>
                <c:pt idx="701">
                  <c:v>14020</c:v>
                </c:pt>
                <c:pt idx="702">
                  <c:v>14040</c:v>
                </c:pt>
                <c:pt idx="703">
                  <c:v>14060</c:v>
                </c:pt>
                <c:pt idx="704">
                  <c:v>14080</c:v>
                </c:pt>
                <c:pt idx="705">
                  <c:v>14100</c:v>
                </c:pt>
                <c:pt idx="706">
                  <c:v>14120</c:v>
                </c:pt>
                <c:pt idx="707">
                  <c:v>14140</c:v>
                </c:pt>
                <c:pt idx="708">
                  <c:v>14160</c:v>
                </c:pt>
                <c:pt idx="709">
                  <c:v>14180</c:v>
                </c:pt>
                <c:pt idx="710">
                  <c:v>14200</c:v>
                </c:pt>
                <c:pt idx="711">
                  <c:v>14220</c:v>
                </c:pt>
                <c:pt idx="712">
                  <c:v>14240</c:v>
                </c:pt>
                <c:pt idx="713">
                  <c:v>14260</c:v>
                </c:pt>
                <c:pt idx="714">
                  <c:v>14280</c:v>
                </c:pt>
                <c:pt idx="715">
                  <c:v>14300</c:v>
                </c:pt>
                <c:pt idx="716">
                  <c:v>14320</c:v>
                </c:pt>
                <c:pt idx="717">
                  <c:v>14340</c:v>
                </c:pt>
                <c:pt idx="718">
                  <c:v>14360</c:v>
                </c:pt>
                <c:pt idx="719">
                  <c:v>14380</c:v>
                </c:pt>
                <c:pt idx="720">
                  <c:v>14400</c:v>
                </c:pt>
                <c:pt idx="721">
                  <c:v>14420</c:v>
                </c:pt>
                <c:pt idx="722">
                  <c:v>14440</c:v>
                </c:pt>
                <c:pt idx="723">
                  <c:v>14460</c:v>
                </c:pt>
                <c:pt idx="724">
                  <c:v>14480</c:v>
                </c:pt>
                <c:pt idx="725">
                  <c:v>14500</c:v>
                </c:pt>
                <c:pt idx="726">
                  <c:v>14520</c:v>
                </c:pt>
                <c:pt idx="727">
                  <c:v>14540</c:v>
                </c:pt>
                <c:pt idx="728">
                  <c:v>14560</c:v>
                </c:pt>
                <c:pt idx="729">
                  <c:v>14580</c:v>
                </c:pt>
                <c:pt idx="730">
                  <c:v>14600</c:v>
                </c:pt>
                <c:pt idx="731">
                  <c:v>14620</c:v>
                </c:pt>
                <c:pt idx="732">
                  <c:v>14640</c:v>
                </c:pt>
                <c:pt idx="733">
                  <c:v>14660</c:v>
                </c:pt>
                <c:pt idx="734">
                  <c:v>14680</c:v>
                </c:pt>
                <c:pt idx="735">
                  <c:v>14700</c:v>
                </c:pt>
                <c:pt idx="736">
                  <c:v>14720</c:v>
                </c:pt>
                <c:pt idx="737">
                  <c:v>14740</c:v>
                </c:pt>
                <c:pt idx="738">
                  <c:v>14760</c:v>
                </c:pt>
                <c:pt idx="739">
                  <c:v>14780</c:v>
                </c:pt>
                <c:pt idx="740">
                  <c:v>14800</c:v>
                </c:pt>
                <c:pt idx="741">
                  <c:v>14820</c:v>
                </c:pt>
                <c:pt idx="742">
                  <c:v>14840</c:v>
                </c:pt>
                <c:pt idx="743">
                  <c:v>14860</c:v>
                </c:pt>
                <c:pt idx="744">
                  <c:v>14880</c:v>
                </c:pt>
                <c:pt idx="745">
                  <c:v>14900</c:v>
                </c:pt>
                <c:pt idx="746">
                  <c:v>14920</c:v>
                </c:pt>
                <c:pt idx="747">
                  <c:v>14940</c:v>
                </c:pt>
                <c:pt idx="748">
                  <c:v>14960</c:v>
                </c:pt>
                <c:pt idx="749">
                  <c:v>14980</c:v>
                </c:pt>
                <c:pt idx="750">
                  <c:v>15000</c:v>
                </c:pt>
                <c:pt idx="751">
                  <c:v>15020</c:v>
                </c:pt>
                <c:pt idx="752">
                  <c:v>15040</c:v>
                </c:pt>
                <c:pt idx="753">
                  <c:v>15060</c:v>
                </c:pt>
                <c:pt idx="754">
                  <c:v>15080</c:v>
                </c:pt>
                <c:pt idx="755">
                  <c:v>15100</c:v>
                </c:pt>
                <c:pt idx="756">
                  <c:v>15120</c:v>
                </c:pt>
                <c:pt idx="757">
                  <c:v>15140</c:v>
                </c:pt>
                <c:pt idx="758">
                  <c:v>15160</c:v>
                </c:pt>
                <c:pt idx="759">
                  <c:v>15180</c:v>
                </c:pt>
                <c:pt idx="760">
                  <c:v>15200</c:v>
                </c:pt>
                <c:pt idx="761">
                  <c:v>15220</c:v>
                </c:pt>
                <c:pt idx="762">
                  <c:v>15240</c:v>
                </c:pt>
                <c:pt idx="763">
                  <c:v>15260</c:v>
                </c:pt>
                <c:pt idx="764">
                  <c:v>15280</c:v>
                </c:pt>
                <c:pt idx="765">
                  <c:v>15300</c:v>
                </c:pt>
                <c:pt idx="766">
                  <c:v>15320</c:v>
                </c:pt>
                <c:pt idx="767">
                  <c:v>15340</c:v>
                </c:pt>
                <c:pt idx="768">
                  <c:v>15360</c:v>
                </c:pt>
                <c:pt idx="769">
                  <c:v>15380</c:v>
                </c:pt>
                <c:pt idx="770">
                  <c:v>15400</c:v>
                </c:pt>
                <c:pt idx="771">
                  <c:v>15420</c:v>
                </c:pt>
                <c:pt idx="772">
                  <c:v>15440</c:v>
                </c:pt>
                <c:pt idx="773">
                  <c:v>15460</c:v>
                </c:pt>
                <c:pt idx="774">
                  <c:v>15480</c:v>
                </c:pt>
                <c:pt idx="775">
                  <c:v>15500</c:v>
                </c:pt>
                <c:pt idx="776">
                  <c:v>15520</c:v>
                </c:pt>
                <c:pt idx="777">
                  <c:v>15540</c:v>
                </c:pt>
                <c:pt idx="778">
                  <c:v>15560</c:v>
                </c:pt>
                <c:pt idx="779">
                  <c:v>15580</c:v>
                </c:pt>
                <c:pt idx="780">
                  <c:v>15600</c:v>
                </c:pt>
                <c:pt idx="781">
                  <c:v>15620</c:v>
                </c:pt>
                <c:pt idx="782">
                  <c:v>15640</c:v>
                </c:pt>
                <c:pt idx="783">
                  <c:v>15660</c:v>
                </c:pt>
                <c:pt idx="784">
                  <c:v>15680</c:v>
                </c:pt>
                <c:pt idx="785">
                  <c:v>15700</c:v>
                </c:pt>
                <c:pt idx="786">
                  <c:v>15720</c:v>
                </c:pt>
                <c:pt idx="787">
                  <c:v>15740</c:v>
                </c:pt>
                <c:pt idx="788">
                  <c:v>15760</c:v>
                </c:pt>
                <c:pt idx="789">
                  <c:v>15780</c:v>
                </c:pt>
                <c:pt idx="790">
                  <c:v>15800</c:v>
                </c:pt>
                <c:pt idx="791">
                  <c:v>15820</c:v>
                </c:pt>
                <c:pt idx="792">
                  <c:v>15840</c:v>
                </c:pt>
                <c:pt idx="793">
                  <c:v>15860</c:v>
                </c:pt>
                <c:pt idx="794">
                  <c:v>15880</c:v>
                </c:pt>
                <c:pt idx="795">
                  <c:v>15900</c:v>
                </c:pt>
                <c:pt idx="796">
                  <c:v>15920</c:v>
                </c:pt>
                <c:pt idx="797">
                  <c:v>15940</c:v>
                </c:pt>
                <c:pt idx="798">
                  <c:v>15960</c:v>
                </c:pt>
                <c:pt idx="799">
                  <c:v>15980</c:v>
                </c:pt>
                <c:pt idx="800">
                  <c:v>16000</c:v>
                </c:pt>
                <c:pt idx="801">
                  <c:v>16020</c:v>
                </c:pt>
                <c:pt idx="802">
                  <c:v>16040</c:v>
                </c:pt>
                <c:pt idx="803">
                  <c:v>16060</c:v>
                </c:pt>
                <c:pt idx="804">
                  <c:v>16080</c:v>
                </c:pt>
                <c:pt idx="805">
                  <c:v>16100</c:v>
                </c:pt>
                <c:pt idx="806">
                  <c:v>16120</c:v>
                </c:pt>
                <c:pt idx="807">
                  <c:v>16140</c:v>
                </c:pt>
                <c:pt idx="808">
                  <c:v>16160</c:v>
                </c:pt>
                <c:pt idx="809">
                  <c:v>16180</c:v>
                </c:pt>
                <c:pt idx="810">
                  <c:v>16200</c:v>
                </c:pt>
                <c:pt idx="811">
                  <c:v>16220</c:v>
                </c:pt>
                <c:pt idx="812">
                  <c:v>16240</c:v>
                </c:pt>
                <c:pt idx="813">
                  <c:v>16260</c:v>
                </c:pt>
                <c:pt idx="814">
                  <c:v>16280</c:v>
                </c:pt>
                <c:pt idx="815">
                  <c:v>16300</c:v>
                </c:pt>
                <c:pt idx="816">
                  <c:v>16320</c:v>
                </c:pt>
                <c:pt idx="817">
                  <c:v>16340</c:v>
                </c:pt>
                <c:pt idx="818">
                  <c:v>16360</c:v>
                </c:pt>
                <c:pt idx="819">
                  <c:v>16380</c:v>
                </c:pt>
                <c:pt idx="820">
                  <c:v>16400</c:v>
                </c:pt>
                <c:pt idx="821">
                  <c:v>16420</c:v>
                </c:pt>
                <c:pt idx="822">
                  <c:v>16440</c:v>
                </c:pt>
                <c:pt idx="823">
                  <c:v>16460</c:v>
                </c:pt>
                <c:pt idx="824">
                  <c:v>16480</c:v>
                </c:pt>
                <c:pt idx="825">
                  <c:v>16500</c:v>
                </c:pt>
                <c:pt idx="826">
                  <c:v>16520</c:v>
                </c:pt>
                <c:pt idx="827">
                  <c:v>16540</c:v>
                </c:pt>
                <c:pt idx="828">
                  <c:v>16560</c:v>
                </c:pt>
                <c:pt idx="829">
                  <c:v>16580</c:v>
                </c:pt>
                <c:pt idx="830">
                  <c:v>16600</c:v>
                </c:pt>
                <c:pt idx="831">
                  <c:v>16620</c:v>
                </c:pt>
                <c:pt idx="832">
                  <c:v>16640</c:v>
                </c:pt>
                <c:pt idx="833">
                  <c:v>16660</c:v>
                </c:pt>
                <c:pt idx="834">
                  <c:v>16680</c:v>
                </c:pt>
                <c:pt idx="835">
                  <c:v>16700</c:v>
                </c:pt>
                <c:pt idx="836">
                  <c:v>16720</c:v>
                </c:pt>
                <c:pt idx="837">
                  <c:v>16740</c:v>
                </c:pt>
                <c:pt idx="838">
                  <c:v>16760</c:v>
                </c:pt>
                <c:pt idx="839">
                  <c:v>16780</c:v>
                </c:pt>
                <c:pt idx="840">
                  <c:v>16800</c:v>
                </c:pt>
                <c:pt idx="841">
                  <c:v>16820</c:v>
                </c:pt>
                <c:pt idx="842">
                  <c:v>16840</c:v>
                </c:pt>
                <c:pt idx="843">
                  <c:v>16860</c:v>
                </c:pt>
                <c:pt idx="844">
                  <c:v>16880</c:v>
                </c:pt>
                <c:pt idx="845">
                  <c:v>16900</c:v>
                </c:pt>
                <c:pt idx="846">
                  <c:v>16920</c:v>
                </c:pt>
                <c:pt idx="847">
                  <c:v>16940</c:v>
                </c:pt>
                <c:pt idx="848">
                  <c:v>16960</c:v>
                </c:pt>
                <c:pt idx="849">
                  <c:v>16980</c:v>
                </c:pt>
                <c:pt idx="850">
                  <c:v>17000</c:v>
                </c:pt>
                <c:pt idx="851">
                  <c:v>17020</c:v>
                </c:pt>
                <c:pt idx="852">
                  <c:v>17040</c:v>
                </c:pt>
                <c:pt idx="853">
                  <c:v>17060</c:v>
                </c:pt>
                <c:pt idx="854">
                  <c:v>17080</c:v>
                </c:pt>
                <c:pt idx="855">
                  <c:v>17100</c:v>
                </c:pt>
                <c:pt idx="856">
                  <c:v>17120</c:v>
                </c:pt>
                <c:pt idx="857">
                  <c:v>17140</c:v>
                </c:pt>
                <c:pt idx="858">
                  <c:v>17160</c:v>
                </c:pt>
                <c:pt idx="859">
                  <c:v>17180</c:v>
                </c:pt>
                <c:pt idx="860">
                  <c:v>17200</c:v>
                </c:pt>
                <c:pt idx="861">
                  <c:v>17220</c:v>
                </c:pt>
                <c:pt idx="862">
                  <c:v>17240</c:v>
                </c:pt>
                <c:pt idx="863">
                  <c:v>17260</c:v>
                </c:pt>
                <c:pt idx="864">
                  <c:v>17280</c:v>
                </c:pt>
                <c:pt idx="865">
                  <c:v>17300</c:v>
                </c:pt>
                <c:pt idx="866">
                  <c:v>17320</c:v>
                </c:pt>
                <c:pt idx="867">
                  <c:v>17340</c:v>
                </c:pt>
                <c:pt idx="868">
                  <c:v>17360</c:v>
                </c:pt>
                <c:pt idx="869">
                  <c:v>17380</c:v>
                </c:pt>
                <c:pt idx="870">
                  <c:v>17400</c:v>
                </c:pt>
                <c:pt idx="871">
                  <c:v>17420</c:v>
                </c:pt>
                <c:pt idx="872">
                  <c:v>17440</c:v>
                </c:pt>
                <c:pt idx="873">
                  <c:v>17460</c:v>
                </c:pt>
                <c:pt idx="874">
                  <c:v>17480</c:v>
                </c:pt>
                <c:pt idx="875">
                  <c:v>17500</c:v>
                </c:pt>
                <c:pt idx="876">
                  <c:v>17520</c:v>
                </c:pt>
                <c:pt idx="877">
                  <c:v>17540</c:v>
                </c:pt>
                <c:pt idx="878">
                  <c:v>17560</c:v>
                </c:pt>
                <c:pt idx="879">
                  <c:v>17580</c:v>
                </c:pt>
                <c:pt idx="880">
                  <c:v>17600</c:v>
                </c:pt>
                <c:pt idx="881">
                  <c:v>17620</c:v>
                </c:pt>
                <c:pt idx="882">
                  <c:v>17640</c:v>
                </c:pt>
                <c:pt idx="883">
                  <c:v>17660</c:v>
                </c:pt>
                <c:pt idx="884">
                  <c:v>17680</c:v>
                </c:pt>
                <c:pt idx="885">
                  <c:v>17700</c:v>
                </c:pt>
                <c:pt idx="886">
                  <c:v>17720</c:v>
                </c:pt>
                <c:pt idx="887">
                  <c:v>17740</c:v>
                </c:pt>
                <c:pt idx="888">
                  <c:v>17760</c:v>
                </c:pt>
                <c:pt idx="889">
                  <c:v>17780</c:v>
                </c:pt>
                <c:pt idx="890">
                  <c:v>17800</c:v>
                </c:pt>
                <c:pt idx="891">
                  <c:v>17820</c:v>
                </c:pt>
                <c:pt idx="892">
                  <c:v>17840</c:v>
                </c:pt>
                <c:pt idx="893">
                  <c:v>17860</c:v>
                </c:pt>
                <c:pt idx="894">
                  <c:v>17880</c:v>
                </c:pt>
                <c:pt idx="895">
                  <c:v>17900</c:v>
                </c:pt>
                <c:pt idx="896">
                  <c:v>17920</c:v>
                </c:pt>
                <c:pt idx="897">
                  <c:v>17940</c:v>
                </c:pt>
                <c:pt idx="898">
                  <c:v>17960</c:v>
                </c:pt>
                <c:pt idx="899">
                  <c:v>17980</c:v>
                </c:pt>
                <c:pt idx="900">
                  <c:v>18000</c:v>
                </c:pt>
                <c:pt idx="901">
                  <c:v>18020</c:v>
                </c:pt>
                <c:pt idx="902">
                  <c:v>18040</c:v>
                </c:pt>
                <c:pt idx="903">
                  <c:v>18060</c:v>
                </c:pt>
                <c:pt idx="904">
                  <c:v>18080</c:v>
                </c:pt>
                <c:pt idx="905">
                  <c:v>18100</c:v>
                </c:pt>
                <c:pt idx="906">
                  <c:v>18120</c:v>
                </c:pt>
                <c:pt idx="907">
                  <c:v>18140</c:v>
                </c:pt>
                <c:pt idx="908">
                  <c:v>18160</c:v>
                </c:pt>
                <c:pt idx="909">
                  <c:v>18180</c:v>
                </c:pt>
                <c:pt idx="910">
                  <c:v>18200</c:v>
                </c:pt>
                <c:pt idx="911">
                  <c:v>18220</c:v>
                </c:pt>
                <c:pt idx="912">
                  <c:v>18240</c:v>
                </c:pt>
                <c:pt idx="913">
                  <c:v>18260</c:v>
                </c:pt>
                <c:pt idx="914">
                  <c:v>18280</c:v>
                </c:pt>
                <c:pt idx="915">
                  <c:v>18300</c:v>
                </c:pt>
                <c:pt idx="916">
                  <c:v>18320</c:v>
                </c:pt>
                <c:pt idx="917">
                  <c:v>18340</c:v>
                </c:pt>
                <c:pt idx="918">
                  <c:v>18360</c:v>
                </c:pt>
                <c:pt idx="919">
                  <c:v>18380</c:v>
                </c:pt>
                <c:pt idx="920">
                  <c:v>18400</c:v>
                </c:pt>
                <c:pt idx="921">
                  <c:v>18420</c:v>
                </c:pt>
                <c:pt idx="922">
                  <c:v>18440</c:v>
                </c:pt>
                <c:pt idx="923">
                  <c:v>18460</c:v>
                </c:pt>
                <c:pt idx="924">
                  <c:v>18480</c:v>
                </c:pt>
                <c:pt idx="925">
                  <c:v>18500</c:v>
                </c:pt>
                <c:pt idx="926">
                  <c:v>18520</c:v>
                </c:pt>
                <c:pt idx="927">
                  <c:v>18540</c:v>
                </c:pt>
                <c:pt idx="928">
                  <c:v>18560</c:v>
                </c:pt>
                <c:pt idx="929">
                  <c:v>18580</c:v>
                </c:pt>
                <c:pt idx="930">
                  <c:v>18600</c:v>
                </c:pt>
                <c:pt idx="931">
                  <c:v>18620</c:v>
                </c:pt>
                <c:pt idx="932">
                  <c:v>18640</c:v>
                </c:pt>
                <c:pt idx="933">
                  <c:v>18660</c:v>
                </c:pt>
                <c:pt idx="934">
                  <c:v>18680</c:v>
                </c:pt>
                <c:pt idx="935">
                  <c:v>18700</c:v>
                </c:pt>
                <c:pt idx="936">
                  <c:v>18720</c:v>
                </c:pt>
                <c:pt idx="937">
                  <c:v>18740</c:v>
                </c:pt>
                <c:pt idx="938">
                  <c:v>18760</c:v>
                </c:pt>
                <c:pt idx="939">
                  <c:v>18780</c:v>
                </c:pt>
                <c:pt idx="940">
                  <c:v>18800</c:v>
                </c:pt>
                <c:pt idx="941">
                  <c:v>18820</c:v>
                </c:pt>
                <c:pt idx="942">
                  <c:v>18840</c:v>
                </c:pt>
                <c:pt idx="943">
                  <c:v>18860</c:v>
                </c:pt>
                <c:pt idx="944">
                  <c:v>18880</c:v>
                </c:pt>
                <c:pt idx="945">
                  <c:v>18900</c:v>
                </c:pt>
                <c:pt idx="946">
                  <c:v>18920</c:v>
                </c:pt>
                <c:pt idx="947">
                  <c:v>18940</c:v>
                </c:pt>
                <c:pt idx="948">
                  <c:v>18960</c:v>
                </c:pt>
                <c:pt idx="949">
                  <c:v>18980</c:v>
                </c:pt>
                <c:pt idx="950">
                  <c:v>19000</c:v>
                </c:pt>
                <c:pt idx="951">
                  <c:v>19020</c:v>
                </c:pt>
                <c:pt idx="952">
                  <c:v>19040</c:v>
                </c:pt>
                <c:pt idx="953">
                  <c:v>19060</c:v>
                </c:pt>
                <c:pt idx="954">
                  <c:v>19080</c:v>
                </c:pt>
                <c:pt idx="955">
                  <c:v>19100</c:v>
                </c:pt>
                <c:pt idx="956">
                  <c:v>19120</c:v>
                </c:pt>
                <c:pt idx="957">
                  <c:v>19140</c:v>
                </c:pt>
                <c:pt idx="958">
                  <c:v>19160</c:v>
                </c:pt>
                <c:pt idx="959">
                  <c:v>19180</c:v>
                </c:pt>
                <c:pt idx="960">
                  <c:v>19200</c:v>
                </c:pt>
                <c:pt idx="961">
                  <c:v>19220</c:v>
                </c:pt>
                <c:pt idx="962">
                  <c:v>19240</c:v>
                </c:pt>
                <c:pt idx="963">
                  <c:v>19260</c:v>
                </c:pt>
                <c:pt idx="964">
                  <c:v>19280</c:v>
                </c:pt>
                <c:pt idx="965">
                  <c:v>19300</c:v>
                </c:pt>
                <c:pt idx="966">
                  <c:v>19320</c:v>
                </c:pt>
                <c:pt idx="967">
                  <c:v>19340</c:v>
                </c:pt>
                <c:pt idx="968">
                  <c:v>19360</c:v>
                </c:pt>
                <c:pt idx="969">
                  <c:v>19380</c:v>
                </c:pt>
                <c:pt idx="970">
                  <c:v>19400</c:v>
                </c:pt>
                <c:pt idx="971">
                  <c:v>19420</c:v>
                </c:pt>
                <c:pt idx="972">
                  <c:v>19440</c:v>
                </c:pt>
                <c:pt idx="973">
                  <c:v>19460</c:v>
                </c:pt>
                <c:pt idx="974">
                  <c:v>19480</c:v>
                </c:pt>
                <c:pt idx="975">
                  <c:v>19500</c:v>
                </c:pt>
                <c:pt idx="976">
                  <c:v>19520</c:v>
                </c:pt>
                <c:pt idx="977">
                  <c:v>19540</c:v>
                </c:pt>
                <c:pt idx="978">
                  <c:v>19560</c:v>
                </c:pt>
                <c:pt idx="979">
                  <c:v>19580</c:v>
                </c:pt>
                <c:pt idx="980">
                  <c:v>19600</c:v>
                </c:pt>
                <c:pt idx="981">
                  <c:v>19620</c:v>
                </c:pt>
                <c:pt idx="982">
                  <c:v>19640</c:v>
                </c:pt>
                <c:pt idx="983">
                  <c:v>19660</c:v>
                </c:pt>
                <c:pt idx="984">
                  <c:v>19680</c:v>
                </c:pt>
                <c:pt idx="985">
                  <c:v>19700</c:v>
                </c:pt>
                <c:pt idx="986">
                  <c:v>19720</c:v>
                </c:pt>
                <c:pt idx="987">
                  <c:v>19740</c:v>
                </c:pt>
                <c:pt idx="988">
                  <c:v>19760</c:v>
                </c:pt>
                <c:pt idx="989">
                  <c:v>19780</c:v>
                </c:pt>
                <c:pt idx="990">
                  <c:v>19800</c:v>
                </c:pt>
                <c:pt idx="991">
                  <c:v>19820</c:v>
                </c:pt>
                <c:pt idx="992">
                  <c:v>19840</c:v>
                </c:pt>
                <c:pt idx="993">
                  <c:v>19860</c:v>
                </c:pt>
                <c:pt idx="994">
                  <c:v>19880</c:v>
                </c:pt>
                <c:pt idx="995">
                  <c:v>19900</c:v>
                </c:pt>
                <c:pt idx="996">
                  <c:v>19920</c:v>
                </c:pt>
                <c:pt idx="997">
                  <c:v>19940</c:v>
                </c:pt>
                <c:pt idx="998">
                  <c:v>19960</c:v>
                </c:pt>
                <c:pt idx="999">
                  <c:v>19980</c:v>
                </c:pt>
              </c:numCache>
            </c:numRef>
          </c:cat>
          <c:val>
            <c:numRef>
              <c:f>RK_praktikum_Py_DBS_PC_36!$A$2:$A$1001</c:f>
              <c:numCache>
                <c:formatCode>General</c:formatCode>
                <c:ptCount val="1000"/>
                <c:pt idx="0">
                  <c:v>1.751709</c:v>
                </c:pt>
                <c:pt idx="1">
                  <c:v>1.9061279</c:v>
                </c:pt>
                <c:pt idx="2">
                  <c:v>1.9741820999999999</c:v>
                </c:pt>
                <c:pt idx="3">
                  <c:v>2.0159912000000002</c:v>
                </c:pt>
                <c:pt idx="4">
                  <c:v>2.048645</c:v>
                </c:pt>
                <c:pt idx="5">
                  <c:v>2.0742797999999998</c:v>
                </c:pt>
                <c:pt idx="6">
                  <c:v>2.0968627999999998</c:v>
                </c:pt>
                <c:pt idx="7">
                  <c:v>2.1163940000000001</c:v>
                </c:pt>
                <c:pt idx="8">
                  <c:v>2.1340941999999998</c:v>
                </c:pt>
                <c:pt idx="9">
                  <c:v>2.1508788999999999</c:v>
                </c:pt>
                <c:pt idx="10">
                  <c:v>2.1673583999999999</c:v>
                </c:pt>
                <c:pt idx="11">
                  <c:v>2.1820067999999999</c:v>
                </c:pt>
                <c:pt idx="12">
                  <c:v>2.1966553000000002</c:v>
                </c:pt>
                <c:pt idx="13">
                  <c:v>2.2116088999999999</c:v>
                </c:pt>
                <c:pt idx="14">
                  <c:v>2.2256469999999999</c:v>
                </c:pt>
                <c:pt idx="15">
                  <c:v>2.2390747000000002</c:v>
                </c:pt>
                <c:pt idx="16">
                  <c:v>2.2525024</c:v>
                </c:pt>
                <c:pt idx="17">
                  <c:v>2.2650146000000002</c:v>
                </c:pt>
                <c:pt idx="18">
                  <c:v>2.2772217000000001</c:v>
                </c:pt>
                <c:pt idx="19">
                  <c:v>2.2885132000000001</c:v>
                </c:pt>
                <c:pt idx="20">
                  <c:v>2.3004150000000001</c:v>
                </c:pt>
                <c:pt idx="21">
                  <c:v>2.3110962000000002</c:v>
                </c:pt>
                <c:pt idx="22">
                  <c:v>2.3217772999999999</c:v>
                </c:pt>
                <c:pt idx="23">
                  <c:v>2.3327637000000001</c:v>
                </c:pt>
                <c:pt idx="24">
                  <c:v>2.3443603999999998</c:v>
                </c:pt>
                <c:pt idx="25">
                  <c:v>2.3547362999999999</c:v>
                </c:pt>
                <c:pt idx="26">
                  <c:v>2.3648071000000002</c:v>
                </c:pt>
                <c:pt idx="27">
                  <c:v>2.3751831000000001</c:v>
                </c:pt>
                <c:pt idx="28">
                  <c:v>2.3843383999999999</c:v>
                </c:pt>
                <c:pt idx="29">
                  <c:v>2.3944092000000001</c:v>
                </c:pt>
                <c:pt idx="30">
                  <c:v>2.4038696000000002</c:v>
                </c:pt>
                <c:pt idx="31">
                  <c:v>2.4136353000000002</c:v>
                </c:pt>
                <c:pt idx="32">
                  <c:v>2.4234008999999999</c:v>
                </c:pt>
                <c:pt idx="33">
                  <c:v>2.4328612999999999</c:v>
                </c:pt>
                <c:pt idx="34">
                  <c:v>2.4420166000000001</c:v>
                </c:pt>
                <c:pt idx="35">
                  <c:v>2.4508667000000002</c:v>
                </c:pt>
                <c:pt idx="36">
                  <c:v>2.4591064</c:v>
                </c:pt>
                <c:pt idx="37">
                  <c:v>2.4673462000000002</c:v>
                </c:pt>
                <c:pt idx="38">
                  <c:v>2.4752808000000002</c:v>
                </c:pt>
                <c:pt idx="39">
                  <c:v>2.4838257000000001</c:v>
                </c:pt>
                <c:pt idx="40">
                  <c:v>2.4920654</c:v>
                </c:pt>
                <c:pt idx="41">
                  <c:v>2.5003052000000001</c:v>
                </c:pt>
                <c:pt idx="42">
                  <c:v>2.5082396999999998</c:v>
                </c:pt>
                <c:pt idx="43">
                  <c:v>2.5152587999999998</c:v>
                </c:pt>
                <c:pt idx="44">
                  <c:v>2.5228882000000001</c:v>
                </c:pt>
                <c:pt idx="45">
                  <c:v>2.5305176</c:v>
                </c:pt>
                <c:pt idx="46">
                  <c:v>2.5378417999999998</c:v>
                </c:pt>
                <c:pt idx="47">
                  <c:v>2.5445557000000001</c:v>
                </c:pt>
                <c:pt idx="48">
                  <c:v>2.5521851</c:v>
                </c:pt>
                <c:pt idx="49">
                  <c:v>2.5579833999999999</c:v>
                </c:pt>
                <c:pt idx="50">
                  <c:v>2.5656127999999998</c:v>
                </c:pt>
                <c:pt idx="51">
                  <c:v>2.5723267000000001</c:v>
                </c:pt>
                <c:pt idx="52">
                  <c:v>2.5784302000000001</c:v>
                </c:pt>
                <c:pt idx="53">
                  <c:v>2.5839232999999999</c:v>
                </c:pt>
                <c:pt idx="54">
                  <c:v>2.5903320000000001</c:v>
                </c:pt>
                <c:pt idx="55">
                  <c:v>2.5970458999999999</c:v>
                </c:pt>
                <c:pt idx="56">
                  <c:v>2.6022338999999999</c:v>
                </c:pt>
                <c:pt idx="57">
                  <c:v>2.6083373999999999</c:v>
                </c:pt>
                <c:pt idx="58">
                  <c:v>2.6138306</c:v>
                </c:pt>
                <c:pt idx="59">
                  <c:v>2.6187133999999999</c:v>
                </c:pt>
                <c:pt idx="60">
                  <c:v>2.6242065000000001</c:v>
                </c:pt>
                <c:pt idx="61">
                  <c:v>2.6290893999999998</c:v>
                </c:pt>
                <c:pt idx="62">
                  <c:v>2.6339722000000001</c:v>
                </c:pt>
                <c:pt idx="63">
                  <c:v>2.6385497999999998</c:v>
                </c:pt>
                <c:pt idx="64">
                  <c:v>2.6431274</c:v>
                </c:pt>
                <c:pt idx="65">
                  <c:v>2.6486206000000001</c:v>
                </c:pt>
                <c:pt idx="66">
                  <c:v>2.6522827000000002</c:v>
                </c:pt>
                <c:pt idx="67">
                  <c:v>2.6565552000000001</c:v>
                </c:pt>
                <c:pt idx="68">
                  <c:v>2.6602172999999998</c:v>
                </c:pt>
                <c:pt idx="69">
                  <c:v>2.6644896999999998</c:v>
                </c:pt>
                <c:pt idx="70">
                  <c:v>2.6690673999999999</c:v>
                </c:pt>
                <c:pt idx="71">
                  <c:v>2.6724242999999999</c:v>
                </c:pt>
                <c:pt idx="72">
                  <c:v>2.6763916000000001</c:v>
                </c:pt>
                <c:pt idx="73">
                  <c:v>2.6800537000000002</c:v>
                </c:pt>
                <c:pt idx="74">
                  <c:v>2.6837157999999999</c:v>
                </c:pt>
                <c:pt idx="75">
                  <c:v>2.6876831000000001</c:v>
                </c:pt>
                <c:pt idx="76">
                  <c:v>2.6907348999999998</c:v>
                </c:pt>
                <c:pt idx="77">
                  <c:v>2.6943969999999999</c:v>
                </c:pt>
                <c:pt idx="78">
                  <c:v>2.6974486999999998</c:v>
                </c:pt>
                <c:pt idx="79">
                  <c:v>2.7005005</c:v>
                </c:pt>
                <c:pt idx="80">
                  <c:v>2.7035521999999998</c:v>
                </c:pt>
                <c:pt idx="81">
                  <c:v>2.7059937000000001</c:v>
                </c:pt>
                <c:pt idx="82">
                  <c:v>2.7090453999999999</c:v>
                </c:pt>
                <c:pt idx="83">
                  <c:v>2.7124022999999999</c:v>
                </c:pt>
                <c:pt idx="84">
                  <c:v>2.7145386</c:v>
                </c:pt>
                <c:pt idx="85">
                  <c:v>2.7175902999999999</c:v>
                </c:pt>
                <c:pt idx="86">
                  <c:v>2.7200316999999998</c:v>
                </c:pt>
                <c:pt idx="87">
                  <c:v>2.7230835</c:v>
                </c:pt>
                <c:pt idx="88">
                  <c:v>2.7246093999999998</c:v>
                </c:pt>
                <c:pt idx="89">
                  <c:v>2.7273559999999999</c:v>
                </c:pt>
                <c:pt idx="90">
                  <c:v>2.7285767000000001</c:v>
                </c:pt>
                <c:pt idx="91">
                  <c:v>2.7310181</c:v>
                </c:pt>
                <c:pt idx="92">
                  <c:v>2.7331542999999998</c:v>
                </c:pt>
                <c:pt idx="93">
                  <c:v>2.7355957000000002</c:v>
                </c:pt>
                <c:pt idx="94">
                  <c:v>2.7371216</c:v>
                </c:pt>
                <c:pt idx="95">
                  <c:v>2.7398682000000001</c:v>
                </c:pt>
                <c:pt idx="96">
                  <c:v>2.7407837000000002</c:v>
                </c:pt>
                <c:pt idx="97">
                  <c:v>2.7429199</c:v>
                </c:pt>
                <c:pt idx="98">
                  <c:v>2.7447509999999999</c:v>
                </c:pt>
                <c:pt idx="99">
                  <c:v>2.7465820000000001</c:v>
                </c:pt>
                <c:pt idx="100">
                  <c:v>2.7490234</c:v>
                </c:pt>
                <c:pt idx="101">
                  <c:v>2.7496337999999998</c:v>
                </c:pt>
                <c:pt idx="102">
                  <c:v>2.7520752000000002</c:v>
                </c:pt>
                <c:pt idx="103">
                  <c:v>2.7536011</c:v>
                </c:pt>
                <c:pt idx="104">
                  <c:v>2.7545166000000001</c:v>
                </c:pt>
                <c:pt idx="105">
                  <c:v>2.7566527999999999</c:v>
                </c:pt>
                <c:pt idx="106">
                  <c:v>2.7584838999999999</c:v>
                </c:pt>
                <c:pt idx="107">
                  <c:v>2.7590941999999998</c:v>
                </c:pt>
                <c:pt idx="108">
                  <c:v>2.7603149</c:v>
                </c:pt>
                <c:pt idx="109">
                  <c:v>2.762146</c:v>
                </c:pt>
                <c:pt idx="110">
                  <c:v>2.7627562999999999</c:v>
                </c:pt>
                <c:pt idx="111">
                  <c:v>2.7642821999999998</c:v>
                </c:pt>
                <c:pt idx="112">
                  <c:v>2.7658081000000001</c:v>
                </c:pt>
                <c:pt idx="113">
                  <c:v>2.7667236000000002</c:v>
                </c:pt>
                <c:pt idx="114">
                  <c:v>2.7676392000000001</c:v>
                </c:pt>
                <c:pt idx="115">
                  <c:v>2.7685547000000001</c:v>
                </c:pt>
                <c:pt idx="116">
                  <c:v>2.7700806</c:v>
                </c:pt>
                <c:pt idx="117">
                  <c:v>2.7709961000000001</c:v>
                </c:pt>
                <c:pt idx="118">
                  <c:v>2.7719116000000001</c:v>
                </c:pt>
                <c:pt idx="119">
                  <c:v>2.7725219999999999</c:v>
                </c:pt>
                <c:pt idx="120">
                  <c:v>2.7737427000000001</c:v>
                </c:pt>
                <c:pt idx="121">
                  <c:v>2.7746582000000002</c:v>
                </c:pt>
                <c:pt idx="122">
                  <c:v>2.7755736999999998</c:v>
                </c:pt>
                <c:pt idx="123">
                  <c:v>2.7764893000000002</c:v>
                </c:pt>
                <c:pt idx="124">
                  <c:v>2.7774047999999998</c:v>
                </c:pt>
                <c:pt idx="125">
                  <c:v>2.7780151000000002</c:v>
                </c:pt>
                <c:pt idx="126">
                  <c:v>2.7786255</c:v>
                </c:pt>
                <c:pt idx="127">
                  <c:v>2.7798462000000002</c:v>
                </c:pt>
                <c:pt idx="128">
                  <c:v>2.7810668999999999</c:v>
                </c:pt>
                <c:pt idx="129">
                  <c:v>2.7816771999999998</c:v>
                </c:pt>
                <c:pt idx="130">
                  <c:v>2.7825928000000002</c:v>
                </c:pt>
                <c:pt idx="131">
                  <c:v>2.7825928000000002</c:v>
                </c:pt>
                <c:pt idx="132">
                  <c:v>2.7835082999999998</c:v>
                </c:pt>
                <c:pt idx="133">
                  <c:v>2.7835082999999998</c:v>
                </c:pt>
                <c:pt idx="134">
                  <c:v>2.7850342000000001</c:v>
                </c:pt>
                <c:pt idx="135">
                  <c:v>2.7853393999999998</c:v>
                </c:pt>
                <c:pt idx="136">
                  <c:v>2.7856445000000001</c:v>
                </c:pt>
                <c:pt idx="137">
                  <c:v>2.7865601</c:v>
                </c:pt>
                <c:pt idx="138">
                  <c:v>2.7883911000000001</c:v>
                </c:pt>
                <c:pt idx="139">
                  <c:v>2.7890014999999999</c:v>
                </c:pt>
                <c:pt idx="140">
                  <c:v>2.7893066000000002</c:v>
                </c:pt>
                <c:pt idx="141">
                  <c:v>2.789917</c:v>
                </c:pt>
                <c:pt idx="142">
                  <c:v>2.7902222000000001</c:v>
                </c:pt>
                <c:pt idx="143">
                  <c:v>2.7908325</c:v>
                </c:pt>
                <c:pt idx="144">
                  <c:v>2.7920531999999998</c:v>
                </c:pt>
                <c:pt idx="145">
                  <c:v>2.7932739</c:v>
                </c:pt>
                <c:pt idx="146">
                  <c:v>2.7926636</c:v>
                </c:pt>
                <c:pt idx="147">
                  <c:v>2.7932739</c:v>
                </c:pt>
                <c:pt idx="148">
                  <c:v>2.7938843000000002</c:v>
                </c:pt>
                <c:pt idx="149">
                  <c:v>2.7954102000000001</c:v>
                </c:pt>
                <c:pt idx="150">
                  <c:v>2.795105</c:v>
                </c:pt>
                <c:pt idx="151">
                  <c:v>2.7954102000000001</c:v>
                </c:pt>
                <c:pt idx="152">
                  <c:v>2.7963257000000001</c:v>
                </c:pt>
                <c:pt idx="153">
                  <c:v>2.7969360000000001</c:v>
                </c:pt>
                <c:pt idx="154">
                  <c:v>2.7972412000000002</c:v>
                </c:pt>
                <c:pt idx="155">
                  <c:v>2.7981566999999998</c:v>
                </c:pt>
                <c:pt idx="156">
                  <c:v>2.7981566999999998</c:v>
                </c:pt>
                <c:pt idx="157">
                  <c:v>2.7987671000000001</c:v>
                </c:pt>
                <c:pt idx="158">
                  <c:v>2.7993774</c:v>
                </c:pt>
                <c:pt idx="159">
                  <c:v>2.7993774</c:v>
                </c:pt>
                <c:pt idx="160">
                  <c:v>2.8002929999999999</c:v>
                </c:pt>
                <c:pt idx="161">
                  <c:v>2.7999877999999998</c:v>
                </c:pt>
                <c:pt idx="162">
                  <c:v>2.8012085</c:v>
                </c:pt>
                <c:pt idx="163">
                  <c:v>2.8012085</c:v>
                </c:pt>
                <c:pt idx="164">
                  <c:v>2.8012085</c:v>
                </c:pt>
                <c:pt idx="165">
                  <c:v>2.8015137000000001</c:v>
                </c:pt>
                <c:pt idx="166">
                  <c:v>2.8027343999999998</c:v>
                </c:pt>
                <c:pt idx="167">
                  <c:v>2.8030396</c:v>
                </c:pt>
                <c:pt idx="168">
                  <c:v>2.8036498999999999</c:v>
                </c:pt>
                <c:pt idx="169">
                  <c:v>2.8036498999999999</c:v>
                </c:pt>
                <c:pt idx="170">
                  <c:v>2.8042603000000002</c:v>
                </c:pt>
                <c:pt idx="171">
                  <c:v>2.8039551</c:v>
                </c:pt>
                <c:pt idx="172">
                  <c:v>2.8042603000000002</c:v>
                </c:pt>
                <c:pt idx="173">
                  <c:v>2.8051758000000002</c:v>
                </c:pt>
                <c:pt idx="174">
                  <c:v>2.8054809999999999</c:v>
                </c:pt>
                <c:pt idx="175">
                  <c:v>2.8057861000000002</c:v>
                </c:pt>
                <c:pt idx="176">
                  <c:v>2.8057861000000002</c:v>
                </c:pt>
                <c:pt idx="177">
                  <c:v>2.8060912999999998</c:v>
                </c:pt>
                <c:pt idx="178">
                  <c:v>2.807312</c:v>
                </c:pt>
                <c:pt idx="179">
                  <c:v>2.807312</c:v>
                </c:pt>
                <c:pt idx="180">
                  <c:v>2.807312</c:v>
                </c:pt>
                <c:pt idx="181">
                  <c:v>2.807312</c:v>
                </c:pt>
                <c:pt idx="182">
                  <c:v>2.8079223999999998</c:v>
                </c:pt>
                <c:pt idx="183">
                  <c:v>2.8088378999999999</c:v>
                </c:pt>
                <c:pt idx="184">
                  <c:v>2.8088378999999999</c:v>
                </c:pt>
                <c:pt idx="185">
                  <c:v>2.8091431</c:v>
                </c:pt>
                <c:pt idx="186">
                  <c:v>2.8091431</c:v>
                </c:pt>
                <c:pt idx="187">
                  <c:v>2.8097534</c:v>
                </c:pt>
                <c:pt idx="188">
                  <c:v>2.8106689</c:v>
                </c:pt>
                <c:pt idx="189">
                  <c:v>2.8100586000000001</c:v>
                </c:pt>
                <c:pt idx="190">
                  <c:v>2.8103638000000002</c:v>
                </c:pt>
                <c:pt idx="191">
                  <c:v>2.8106689</c:v>
                </c:pt>
                <c:pt idx="192">
                  <c:v>2.8100586000000001</c:v>
                </c:pt>
                <c:pt idx="193">
                  <c:v>2.8109741000000001</c:v>
                </c:pt>
                <c:pt idx="194">
                  <c:v>2.8109741000000001</c:v>
                </c:pt>
                <c:pt idx="195">
                  <c:v>2.8112792999999998</c:v>
                </c:pt>
                <c:pt idx="196">
                  <c:v>2.8115844999999999</c:v>
                </c:pt>
                <c:pt idx="197" formatCode="mmm\-yy">
                  <c:v>0</c:v>
                </c:pt>
                <c:pt idx="198">
                  <c:v>2.8128052000000001</c:v>
                </c:pt>
                <c:pt idx="199">
                  <c:v>2.8121947999999999</c:v>
                </c:pt>
                <c:pt idx="200">
                  <c:v>2.8128052000000001</c:v>
                </c:pt>
                <c:pt idx="201">
                  <c:v>2.8131103999999998</c:v>
                </c:pt>
                <c:pt idx="202">
                  <c:v>2.8131103999999998</c:v>
                </c:pt>
                <c:pt idx="203">
                  <c:v>2.8134155000000001</c:v>
                </c:pt>
                <c:pt idx="204">
                  <c:v>2.8140258999999999</c:v>
                </c:pt>
                <c:pt idx="205">
                  <c:v>2.8149413999999999</c:v>
                </c:pt>
                <c:pt idx="206">
                  <c:v>2.8149413999999999</c:v>
                </c:pt>
                <c:pt idx="207">
                  <c:v>2.8152466</c:v>
                </c:pt>
                <c:pt idx="208">
                  <c:v>2.8155518000000002</c:v>
                </c:pt>
                <c:pt idx="209">
                  <c:v>2.8158569</c:v>
                </c:pt>
                <c:pt idx="210">
                  <c:v>2.8161621000000001</c:v>
                </c:pt>
                <c:pt idx="211">
                  <c:v>2.8158569</c:v>
                </c:pt>
                <c:pt idx="212">
                  <c:v>2.8167724999999999</c:v>
                </c:pt>
                <c:pt idx="213">
                  <c:v>2.8155518000000002</c:v>
                </c:pt>
                <c:pt idx="214">
                  <c:v>2.8173827999999999</c:v>
                </c:pt>
                <c:pt idx="215">
                  <c:v>2.8170776000000002</c:v>
                </c:pt>
                <c:pt idx="216">
                  <c:v>2.8167724999999999</c:v>
                </c:pt>
                <c:pt idx="217">
                  <c:v>2.8179932000000001</c:v>
                </c:pt>
                <c:pt idx="218">
                  <c:v>2.8182982999999999</c:v>
                </c:pt>
                <c:pt idx="219">
                  <c:v>2.8186035</c:v>
                </c:pt>
                <c:pt idx="220">
                  <c:v>2.8186035</c:v>
                </c:pt>
                <c:pt idx="221">
                  <c:v>2.8192138999999998</c:v>
                </c:pt>
                <c:pt idx="222">
                  <c:v>2.8195190000000001</c:v>
                </c:pt>
                <c:pt idx="223">
                  <c:v>2.8192138999999998</c:v>
                </c:pt>
                <c:pt idx="224">
                  <c:v>2.8204346</c:v>
                </c:pt>
                <c:pt idx="225">
                  <c:v>2.8201293999999999</c:v>
                </c:pt>
                <c:pt idx="226">
                  <c:v>2.8204346</c:v>
                </c:pt>
                <c:pt idx="227">
                  <c:v>2.8207396999999998</c:v>
                </c:pt>
                <c:pt idx="228">
                  <c:v>2.8210449</c:v>
                </c:pt>
                <c:pt idx="229">
                  <c:v>2.8219604</c:v>
                </c:pt>
                <c:pt idx="230">
                  <c:v>2.8213501000000001</c:v>
                </c:pt>
                <c:pt idx="231">
                  <c:v>2.8216553000000002</c:v>
                </c:pt>
                <c:pt idx="232">
                  <c:v>2.8222656000000002</c:v>
                </c:pt>
                <c:pt idx="233">
                  <c:v>2.8225707999999998</c:v>
                </c:pt>
                <c:pt idx="234">
                  <c:v>2.8225707999999998</c:v>
                </c:pt>
                <c:pt idx="235">
                  <c:v>2.8228759999999999</c:v>
                </c:pt>
                <c:pt idx="236">
                  <c:v>2.8228759999999999</c:v>
                </c:pt>
                <c:pt idx="237">
                  <c:v>2.8237915</c:v>
                </c:pt>
                <c:pt idx="238">
                  <c:v>2.8244018999999998</c:v>
                </c:pt>
                <c:pt idx="239">
                  <c:v>2.8234862999999999</c:v>
                </c:pt>
                <c:pt idx="240">
                  <c:v>2.8240967000000001</c:v>
                </c:pt>
                <c:pt idx="241">
                  <c:v>2.8247070000000001</c:v>
                </c:pt>
                <c:pt idx="242">
                  <c:v>2.8250122000000002</c:v>
                </c:pt>
                <c:pt idx="243">
                  <c:v>2.8253173999999999</c:v>
                </c:pt>
                <c:pt idx="244">
                  <c:v>2.8253173999999999</c:v>
                </c:pt>
                <c:pt idx="245">
                  <c:v>2.8256226</c:v>
                </c:pt>
                <c:pt idx="246">
                  <c:v>2.8262328999999999</c:v>
                </c:pt>
                <c:pt idx="247">
                  <c:v>2.8265381000000001</c:v>
                </c:pt>
                <c:pt idx="248">
                  <c:v>2.8256226</c:v>
                </c:pt>
                <c:pt idx="249">
                  <c:v>2.8259276999999998</c:v>
                </c:pt>
                <c:pt idx="250">
                  <c:v>2.8262328999999999</c:v>
                </c:pt>
                <c:pt idx="251">
                  <c:v>2.8268433000000002</c:v>
                </c:pt>
                <c:pt idx="252">
                  <c:v>2.8265381000000001</c:v>
                </c:pt>
                <c:pt idx="253">
                  <c:v>2.8277587999999998</c:v>
                </c:pt>
                <c:pt idx="254">
                  <c:v>2.8274536000000001</c:v>
                </c:pt>
                <c:pt idx="255">
                  <c:v>2.8277587999999998</c:v>
                </c:pt>
                <c:pt idx="256">
                  <c:v>2.8280639999999999</c:v>
                </c:pt>
                <c:pt idx="257">
                  <c:v>2.8280639999999999</c:v>
                </c:pt>
                <c:pt idx="258">
                  <c:v>2.8280639999999999</c:v>
                </c:pt>
                <c:pt idx="259">
                  <c:v>2.8283691000000002</c:v>
                </c:pt>
                <c:pt idx="260">
                  <c:v>2.8289795</c:v>
                </c:pt>
                <c:pt idx="261">
                  <c:v>2.8283691000000002</c:v>
                </c:pt>
                <c:pt idx="262">
                  <c:v>2.8286742999999999</c:v>
                </c:pt>
                <c:pt idx="263">
                  <c:v>2.8280639999999999</c:v>
                </c:pt>
                <c:pt idx="264">
                  <c:v>2.8286742999999999</c:v>
                </c:pt>
                <c:pt idx="265">
                  <c:v>2.8289795</c:v>
                </c:pt>
                <c:pt idx="266">
                  <c:v>2.8289795</c:v>
                </c:pt>
                <c:pt idx="267">
                  <c:v>2.8289795</c:v>
                </c:pt>
                <c:pt idx="268">
                  <c:v>2.8295897999999999</c:v>
                </c:pt>
                <c:pt idx="269">
                  <c:v>2.8289795</c:v>
                </c:pt>
                <c:pt idx="270">
                  <c:v>2.8289795</c:v>
                </c:pt>
                <c:pt idx="271">
                  <c:v>2.8295897999999999</c:v>
                </c:pt>
                <c:pt idx="272">
                  <c:v>2.8283691000000002</c:v>
                </c:pt>
                <c:pt idx="273">
                  <c:v>2.8292847000000001</c:v>
                </c:pt>
                <c:pt idx="274">
                  <c:v>2.8302002000000002</c:v>
                </c:pt>
                <c:pt idx="275">
                  <c:v>2.8292847000000001</c:v>
                </c:pt>
                <c:pt idx="276">
                  <c:v>2.829895</c:v>
                </c:pt>
                <c:pt idx="277">
                  <c:v>2.8302002000000002</c:v>
                </c:pt>
                <c:pt idx="278">
                  <c:v>2.8305053999999998</c:v>
                </c:pt>
                <c:pt idx="279">
                  <c:v>2.8308105000000001</c:v>
                </c:pt>
                <c:pt idx="280">
                  <c:v>2.8308105000000001</c:v>
                </c:pt>
                <c:pt idx="281">
                  <c:v>2.8311156999999998</c:v>
                </c:pt>
                <c:pt idx="282">
                  <c:v>2.8308105000000001</c:v>
                </c:pt>
                <c:pt idx="283">
                  <c:v>2.8320313000000001</c:v>
                </c:pt>
                <c:pt idx="284">
                  <c:v>2.8317261</c:v>
                </c:pt>
                <c:pt idx="285">
                  <c:v>2.8308105000000001</c:v>
                </c:pt>
                <c:pt idx="286">
                  <c:v>2.8320313000000001</c:v>
                </c:pt>
                <c:pt idx="287">
                  <c:v>2.8311156999999998</c:v>
                </c:pt>
                <c:pt idx="288">
                  <c:v>2.8314208999999999</c:v>
                </c:pt>
                <c:pt idx="289">
                  <c:v>2.8317261</c:v>
                </c:pt>
                <c:pt idx="290">
                  <c:v>2.8317261</c:v>
                </c:pt>
                <c:pt idx="291">
                  <c:v>2.8311156999999998</c:v>
                </c:pt>
                <c:pt idx="292">
                  <c:v>2.8314208999999999</c:v>
                </c:pt>
                <c:pt idx="293">
                  <c:v>2.8323364</c:v>
                </c:pt>
                <c:pt idx="294">
                  <c:v>2.8311156999999998</c:v>
                </c:pt>
                <c:pt idx="295">
                  <c:v>2.8326416000000001</c:v>
                </c:pt>
                <c:pt idx="296">
                  <c:v>2.8323364</c:v>
                </c:pt>
                <c:pt idx="297">
                  <c:v>2.8326416000000001</c:v>
                </c:pt>
                <c:pt idx="298">
                  <c:v>2.8329468000000002</c:v>
                </c:pt>
                <c:pt idx="299">
                  <c:v>2.8335571000000002</c:v>
                </c:pt>
                <c:pt idx="300">
                  <c:v>2.8332519999999999</c:v>
                </c:pt>
                <c:pt idx="301">
                  <c:v>2.8338622999999998</c:v>
                </c:pt>
                <c:pt idx="302">
                  <c:v>2.8332519999999999</c:v>
                </c:pt>
                <c:pt idx="303">
                  <c:v>2.8344727000000001</c:v>
                </c:pt>
                <c:pt idx="304">
                  <c:v>2.8335571000000002</c:v>
                </c:pt>
                <c:pt idx="305">
                  <c:v>2.8338622999999998</c:v>
                </c:pt>
                <c:pt idx="306">
                  <c:v>2.8326416000000001</c:v>
                </c:pt>
                <c:pt idx="307">
                  <c:v>2.8341675</c:v>
                </c:pt>
                <c:pt idx="308">
                  <c:v>2.8338622999999998</c:v>
                </c:pt>
                <c:pt idx="309">
                  <c:v>2.8341675</c:v>
                </c:pt>
                <c:pt idx="310">
                  <c:v>2.8347777999999999</c:v>
                </c:pt>
                <c:pt idx="311">
                  <c:v>2.835083</c:v>
                </c:pt>
                <c:pt idx="312">
                  <c:v>2.8341675</c:v>
                </c:pt>
                <c:pt idx="313">
                  <c:v>2.8344727000000001</c:v>
                </c:pt>
                <c:pt idx="314">
                  <c:v>2.835083</c:v>
                </c:pt>
                <c:pt idx="315">
                  <c:v>2.835083</c:v>
                </c:pt>
                <c:pt idx="316">
                  <c:v>2.8356933999999998</c:v>
                </c:pt>
                <c:pt idx="317">
                  <c:v>2.8344727000000001</c:v>
                </c:pt>
                <c:pt idx="318">
                  <c:v>2.8356933999999998</c:v>
                </c:pt>
                <c:pt idx="319">
                  <c:v>2.8356933999999998</c:v>
                </c:pt>
                <c:pt idx="320">
                  <c:v>2.835083</c:v>
                </c:pt>
                <c:pt idx="321">
                  <c:v>2.8347777999999999</c:v>
                </c:pt>
                <c:pt idx="322">
                  <c:v>2.8356933999999998</c:v>
                </c:pt>
                <c:pt idx="323">
                  <c:v>2.8353882000000001</c:v>
                </c:pt>
                <c:pt idx="324">
                  <c:v>2.8356933999999998</c:v>
                </c:pt>
                <c:pt idx="325">
                  <c:v>2.8356933999999998</c:v>
                </c:pt>
                <c:pt idx="326">
                  <c:v>2.8347777999999999</c:v>
                </c:pt>
                <c:pt idx="327">
                  <c:v>2.8366088999999999</c:v>
                </c:pt>
                <c:pt idx="328">
                  <c:v>2.8359985000000001</c:v>
                </c:pt>
                <c:pt idx="329">
                  <c:v>2.8372191999999998</c:v>
                </c:pt>
                <c:pt idx="330">
                  <c:v>2.8366088999999999</c:v>
                </c:pt>
                <c:pt idx="331">
                  <c:v>2.8369141</c:v>
                </c:pt>
                <c:pt idx="332">
                  <c:v>2.8359985000000001</c:v>
                </c:pt>
                <c:pt idx="333">
                  <c:v>2.8359985000000001</c:v>
                </c:pt>
                <c:pt idx="334">
                  <c:v>2.8372191999999998</c:v>
                </c:pt>
                <c:pt idx="335">
                  <c:v>2.8372191999999998</c:v>
                </c:pt>
                <c:pt idx="336">
                  <c:v>2.8372191999999998</c:v>
                </c:pt>
                <c:pt idx="337">
                  <c:v>2.8366088999999999</c:v>
                </c:pt>
                <c:pt idx="338">
                  <c:v>2.8375243999999999</c:v>
                </c:pt>
                <c:pt idx="339">
                  <c:v>2.8372191999999998</c:v>
                </c:pt>
                <c:pt idx="340">
                  <c:v>2.8366088999999999</c:v>
                </c:pt>
                <c:pt idx="341">
                  <c:v>2.8378296000000001</c:v>
                </c:pt>
                <c:pt idx="342">
                  <c:v>2.8369141</c:v>
                </c:pt>
                <c:pt idx="343">
                  <c:v>2.8375243999999999</c:v>
                </c:pt>
                <c:pt idx="344">
                  <c:v>2.8372191999999998</c:v>
                </c:pt>
                <c:pt idx="345">
                  <c:v>2.8378296000000001</c:v>
                </c:pt>
                <c:pt idx="346">
                  <c:v>2.8378296000000001</c:v>
                </c:pt>
                <c:pt idx="347">
                  <c:v>2.8375243999999999</c:v>
                </c:pt>
                <c:pt idx="348">
                  <c:v>2.8378296000000001</c:v>
                </c:pt>
                <c:pt idx="349">
                  <c:v>2.8378296000000001</c:v>
                </c:pt>
                <c:pt idx="350">
                  <c:v>2.8378296000000001</c:v>
                </c:pt>
                <c:pt idx="351">
                  <c:v>2.8387451000000001</c:v>
                </c:pt>
                <c:pt idx="352">
                  <c:v>2.8381348000000002</c:v>
                </c:pt>
                <c:pt idx="353">
                  <c:v>2.8381348000000002</c:v>
                </c:pt>
                <c:pt idx="354">
                  <c:v>2.8375243999999999</c:v>
                </c:pt>
                <c:pt idx="355">
                  <c:v>2.8381348000000002</c:v>
                </c:pt>
                <c:pt idx="356">
                  <c:v>2.8381348000000002</c:v>
                </c:pt>
                <c:pt idx="357">
                  <c:v>2.8381348000000002</c:v>
                </c:pt>
                <c:pt idx="358">
                  <c:v>2.8387451000000001</c:v>
                </c:pt>
                <c:pt idx="359">
                  <c:v>2.8390502999999998</c:v>
                </c:pt>
                <c:pt idx="360">
                  <c:v>2.8387451000000001</c:v>
                </c:pt>
                <c:pt idx="361">
                  <c:v>2.8390502999999998</c:v>
                </c:pt>
                <c:pt idx="362">
                  <c:v>2.8390502999999998</c:v>
                </c:pt>
                <c:pt idx="363">
                  <c:v>2.8384399</c:v>
                </c:pt>
                <c:pt idx="364">
                  <c:v>2.8390502999999998</c:v>
                </c:pt>
                <c:pt idx="365">
                  <c:v>2.8399657999999999</c:v>
                </c:pt>
                <c:pt idx="366">
                  <c:v>2.8390502999999998</c:v>
                </c:pt>
                <c:pt idx="367">
                  <c:v>2.8390502999999998</c:v>
                </c:pt>
                <c:pt idx="368">
                  <c:v>2.8396606000000002</c:v>
                </c:pt>
                <c:pt idx="369">
                  <c:v>2.8399657999999999</c:v>
                </c:pt>
                <c:pt idx="370">
                  <c:v>2.8393554999999999</c:v>
                </c:pt>
                <c:pt idx="371">
                  <c:v>2.8396606000000002</c:v>
                </c:pt>
                <c:pt idx="372">
                  <c:v>2.840271</c:v>
                </c:pt>
                <c:pt idx="373">
                  <c:v>2.8396606000000002</c:v>
                </c:pt>
                <c:pt idx="374">
                  <c:v>2.8396606000000002</c:v>
                </c:pt>
                <c:pt idx="375">
                  <c:v>2.8399657999999999</c:v>
                </c:pt>
                <c:pt idx="376">
                  <c:v>2.8405762000000001</c:v>
                </c:pt>
                <c:pt idx="377">
                  <c:v>2.8405762000000001</c:v>
                </c:pt>
                <c:pt idx="378">
                  <c:v>2.8396606000000002</c:v>
                </c:pt>
                <c:pt idx="379">
                  <c:v>2.8399657999999999</c:v>
                </c:pt>
                <c:pt idx="380">
                  <c:v>2.8405762000000001</c:v>
                </c:pt>
                <c:pt idx="381">
                  <c:v>2.8411865000000001</c:v>
                </c:pt>
                <c:pt idx="382">
                  <c:v>2.8405762000000001</c:v>
                </c:pt>
                <c:pt idx="383">
                  <c:v>2.8408812999999999</c:v>
                </c:pt>
                <c:pt idx="384">
                  <c:v>2.8411865000000001</c:v>
                </c:pt>
                <c:pt idx="385">
                  <c:v>2.8411865000000001</c:v>
                </c:pt>
                <c:pt idx="386">
                  <c:v>2.8408812999999999</c:v>
                </c:pt>
                <c:pt idx="387">
                  <c:v>2.8408812999999999</c:v>
                </c:pt>
                <c:pt idx="388">
                  <c:v>2.8405762000000001</c:v>
                </c:pt>
                <c:pt idx="389">
                  <c:v>2.8411865000000001</c:v>
                </c:pt>
                <c:pt idx="390">
                  <c:v>2.8405762000000001</c:v>
                </c:pt>
                <c:pt idx="391">
                  <c:v>2.8414917000000002</c:v>
                </c:pt>
                <c:pt idx="392">
                  <c:v>2.8417968999999998</c:v>
                </c:pt>
                <c:pt idx="393">
                  <c:v>2.8411865000000001</c:v>
                </c:pt>
                <c:pt idx="394">
                  <c:v>2.8414917000000002</c:v>
                </c:pt>
                <c:pt idx="395">
                  <c:v>2.8414917000000002</c:v>
                </c:pt>
                <c:pt idx="396">
                  <c:v>2.8411865000000001</c:v>
                </c:pt>
                <c:pt idx="397">
                  <c:v>2.8414917000000002</c:v>
                </c:pt>
                <c:pt idx="398">
                  <c:v>2.8414917000000002</c:v>
                </c:pt>
                <c:pt idx="399">
                  <c:v>2.8411865000000001</c:v>
                </c:pt>
                <c:pt idx="400">
                  <c:v>2.8417968999999998</c:v>
                </c:pt>
                <c:pt idx="401">
                  <c:v>2.8414917000000002</c:v>
                </c:pt>
                <c:pt idx="402">
                  <c:v>2.8417968999999998</c:v>
                </c:pt>
                <c:pt idx="403">
                  <c:v>2.8417968999999998</c:v>
                </c:pt>
                <c:pt idx="404">
                  <c:v>2.8417968999999998</c:v>
                </c:pt>
                <c:pt idx="405">
                  <c:v>2.8417968999999998</c:v>
                </c:pt>
                <c:pt idx="406">
                  <c:v>2.8421021</c:v>
                </c:pt>
                <c:pt idx="407">
                  <c:v>2.8417968999999998</c:v>
                </c:pt>
                <c:pt idx="408">
                  <c:v>2.8411865000000001</c:v>
                </c:pt>
                <c:pt idx="409">
                  <c:v>2.8414917000000002</c:v>
                </c:pt>
                <c:pt idx="410">
                  <c:v>2.8417968999999998</c:v>
                </c:pt>
                <c:pt idx="411">
                  <c:v>2.8417968999999998</c:v>
                </c:pt>
                <c:pt idx="412">
                  <c:v>2.8421021</c:v>
                </c:pt>
                <c:pt idx="413">
                  <c:v>2.8421021</c:v>
                </c:pt>
                <c:pt idx="414">
                  <c:v>2.8417968999999998</c:v>
                </c:pt>
                <c:pt idx="415">
                  <c:v>2.8421021</c:v>
                </c:pt>
                <c:pt idx="416">
                  <c:v>2.8414917000000002</c:v>
                </c:pt>
                <c:pt idx="417">
                  <c:v>2.8421021</c:v>
                </c:pt>
                <c:pt idx="418">
                  <c:v>2.8427123999999999</c:v>
                </c:pt>
                <c:pt idx="419">
                  <c:v>2.8424071999999998</c:v>
                </c:pt>
                <c:pt idx="420">
                  <c:v>2.8421021</c:v>
                </c:pt>
                <c:pt idx="421">
                  <c:v>2.8421021</c:v>
                </c:pt>
                <c:pt idx="422">
                  <c:v>2.8421021</c:v>
                </c:pt>
                <c:pt idx="423">
                  <c:v>2.8421021</c:v>
                </c:pt>
                <c:pt idx="424">
                  <c:v>2.8424071999999998</c:v>
                </c:pt>
                <c:pt idx="425">
                  <c:v>2.8424071999999998</c:v>
                </c:pt>
                <c:pt idx="426">
                  <c:v>2.8417968999999998</c:v>
                </c:pt>
                <c:pt idx="427">
                  <c:v>2.8424071999999998</c:v>
                </c:pt>
                <c:pt idx="428">
                  <c:v>2.8430176</c:v>
                </c:pt>
                <c:pt idx="429">
                  <c:v>2.8421021</c:v>
                </c:pt>
                <c:pt idx="430">
                  <c:v>2.8417968999999998</c:v>
                </c:pt>
                <c:pt idx="431">
                  <c:v>2.8411865000000001</c:v>
                </c:pt>
                <c:pt idx="432">
                  <c:v>2.8417968999999998</c:v>
                </c:pt>
                <c:pt idx="433">
                  <c:v>2.8421021</c:v>
                </c:pt>
                <c:pt idx="434">
                  <c:v>2.8417968999999998</c:v>
                </c:pt>
                <c:pt idx="435">
                  <c:v>2.8417968999999998</c:v>
                </c:pt>
                <c:pt idx="436">
                  <c:v>2.8421021</c:v>
                </c:pt>
                <c:pt idx="437">
                  <c:v>2.8424071999999998</c:v>
                </c:pt>
                <c:pt idx="438">
                  <c:v>2.8417968999999998</c:v>
                </c:pt>
                <c:pt idx="439">
                  <c:v>2.8417968999999998</c:v>
                </c:pt>
                <c:pt idx="440">
                  <c:v>2.8414917000000002</c:v>
                </c:pt>
                <c:pt idx="441">
                  <c:v>2.8411865000000001</c:v>
                </c:pt>
                <c:pt idx="442">
                  <c:v>2.8408812999999999</c:v>
                </c:pt>
                <c:pt idx="443">
                  <c:v>2.8417968999999998</c:v>
                </c:pt>
                <c:pt idx="444">
                  <c:v>2.8411865000000001</c:v>
                </c:pt>
                <c:pt idx="445">
                  <c:v>2.8417968999999998</c:v>
                </c:pt>
                <c:pt idx="446">
                  <c:v>2.8417968999999998</c:v>
                </c:pt>
                <c:pt idx="447">
                  <c:v>2.8414917000000002</c:v>
                </c:pt>
                <c:pt idx="448">
                  <c:v>2.8414917000000002</c:v>
                </c:pt>
                <c:pt idx="449">
                  <c:v>2.8414917000000002</c:v>
                </c:pt>
                <c:pt idx="450">
                  <c:v>2.8417968999999998</c:v>
                </c:pt>
                <c:pt idx="451">
                  <c:v>2.8414917000000002</c:v>
                </c:pt>
                <c:pt idx="452">
                  <c:v>2.8411865000000001</c:v>
                </c:pt>
                <c:pt idx="453">
                  <c:v>2.8408812999999999</c:v>
                </c:pt>
                <c:pt idx="454">
                  <c:v>2.8399657999999999</c:v>
                </c:pt>
                <c:pt idx="455">
                  <c:v>2.8408812999999999</c:v>
                </c:pt>
                <c:pt idx="456">
                  <c:v>2.8408812999999999</c:v>
                </c:pt>
                <c:pt idx="457">
                  <c:v>2.8411865000000001</c:v>
                </c:pt>
                <c:pt idx="458">
                  <c:v>2.8408812999999999</c:v>
                </c:pt>
                <c:pt idx="459">
                  <c:v>2.8411865000000001</c:v>
                </c:pt>
                <c:pt idx="460">
                  <c:v>2.8414917000000002</c:v>
                </c:pt>
                <c:pt idx="461">
                  <c:v>2.8411865000000001</c:v>
                </c:pt>
                <c:pt idx="462">
                  <c:v>2.8411865000000001</c:v>
                </c:pt>
                <c:pt idx="463">
                  <c:v>2.8411865000000001</c:v>
                </c:pt>
                <c:pt idx="464">
                  <c:v>2.8411865000000001</c:v>
                </c:pt>
                <c:pt idx="465">
                  <c:v>2.8411865000000001</c:v>
                </c:pt>
                <c:pt idx="466">
                  <c:v>2.8405762000000001</c:v>
                </c:pt>
                <c:pt idx="467">
                  <c:v>2.8411865000000001</c:v>
                </c:pt>
                <c:pt idx="468">
                  <c:v>2.8408812999999999</c:v>
                </c:pt>
                <c:pt idx="469">
                  <c:v>2.8411865000000001</c:v>
                </c:pt>
                <c:pt idx="470">
                  <c:v>2.840271</c:v>
                </c:pt>
                <c:pt idx="471">
                  <c:v>2.8414917000000002</c:v>
                </c:pt>
                <c:pt idx="472">
                  <c:v>2.8411865000000001</c:v>
                </c:pt>
                <c:pt idx="473">
                  <c:v>2.8408812999999999</c:v>
                </c:pt>
                <c:pt idx="474">
                  <c:v>2.8411865000000001</c:v>
                </c:pt>
                <c:pt idx="475">
                  <c:v>2.8414917000000002</c:v>
                </c:pt>
                <c:pt idx="476">
                  <c:v>2.8408812999999999</c:v>
                </c:pt>
                <c:pt idx="477">
                  <c:v>2.8414917000000002</c:v>
                </c:pt>
                <c:pt idx="478">
                  <c:v>2.8405762000000001</c:v>
                </c:pt>
                <c:pt idx="479">
                  <c:v>2.8411865000000001</c:v>
                </c:pt>
                <c:pt idx="480">
                  <c:v>2.8417968999999998</c:v>
                </c:pt>
                <c:pt idx="481">
                  <c:v>2.8408812999999999</c:v>
                </c:pt>
                <c:pt idx="482">
                  <c:v>2.8408812999999999</c:v>
                </c:pt>
                <c:pt idx="483">
                  <c:v>2.8414917000000002</c:v>
                </c:pt>
                <c:pt idx="484">
                  <c:v>2.8411865000000001</c:v>
                </c:pt>
                <c:pt idx="485">
                  <c:v>2.8414917000000002</c:v>
                </c:pt>
                <c:pt idx="486">
                  <c:v>2.8408812999999999</c:v>
                </c:pt>
                <c:pt idx="487">
                  <c:v>2.8411865000000001</c:v>
                </c:pt>
                <c:pt idx="488">
                  <c:v>2.8411865000000001</c:v>
                </c:pt>
                <c:pt idx="489">
                  <c:v>2.8417968999999998</c:v>
                </c:pt>
                <c:pt idx="490">
                  <c:v>2.8411865000000001</c:v>
                </c:pt>
                <c:pt idx="491">
                  <c:v>2.8414917000000002</c:v>
                </c:pt>
                <c:pt idx="492">
                  <c:v>2.8408812999999999</c:v>
                </c:pt>
                <c:pt idx="493">
                  <c:v>2.8414917000000002</c:v>
                </c:pt>
                <c:pt idx="494">
                  <c:v>2.8408812999999999</c:v>
                </c:pt>
                <c:pt idx="495">
                  <c:v>2.8405762000000001</c:v>
                </c:pt>
                <c:pt idx="496">
                  <c:v>2.8408812999999999</c:v>
                </c:pt>
                <c:pt idx="497">
                  <c:v>2.8411865000000001</c:v>
                </c:pt>
                <c:pt idx="498">
                  <c:v>2.8399657999999999</c:v>
                </c:pt>
                <c:pt idx="499">
                  <c:v>2.8399657999999999</c:v>
                </c:pt>
                <c:pt idx="500">
                  <c:v>2.8399657999999999</c:v>
                </c:pt>
                <c:pt idx="501">
                  <c:v>2.8405762000000001</c:v>
                </c:pt>
                <c:pt idx="502">
                  <c:v>2.840271</c:v>
                </c:pt>
                <c:pt idx="503">
                  <c:v>2.8399657999999999</c:v>
                </c:pt>
                <c:pt idx="504">
                  <c:v>2.8405762000000001</c:v>
                </c:pt>
                <c:pt idx="505">
                  <c:v>2.8396606000000002</c:v>
                </c:pt>
                <c:pt idx="506">
                  <c:v>2.8396606000000002</c:v>
                </c:pt>
                <c:pt idx="507">
                  <c:v>2.8396606000000002</c:v>
                </c:pt>
                <c:pt idx="508">
                  <c:v>2.8399657999999999</c:v>
                </c:pt>
                <c:pt idx="509">
                  <c:v>2.8396606000000002</c:v>
                </c:pt>
                <c:pt idx="510">
                  <c:v>2.8396606000000002</c:v>
                </c:pt>
                <c:pt idx="511">
                  <c:v>2.8393554999999999</c:v>
                </c:pt>
                <c:pt idx="512">
                  <c:v>2.8393554999999999</c:v>
                </c:pt>
                <c:pt idx="513">
                  <c:v>2.8399657999999999</c:v>
                </c:pt>
                <c:pt idx="514">
                  <c:v>2.8396606000000002</c:v>
                </c:pt>
                <c:pt idx="515">
                  <c:v>2.8399657999999999</c:v>
                </c:pt>
                <c:pt idx="516">
                  <c:v>2.8393554999999999</c:v>
                </c:pt>
                <c:pt idx="517">
                  <c:v>2.8396606000000002</c:v>
                </c:pt>
                <c:pt idx="518">
                  <c:v>2.8396606000000002</c:v>
                </c:pt>
                <c:pt idx="519">
                  <c:v>2.8396606000000002</c:v>
                </c:pt>
                <c:pt idx="520">
                  <c:v>2.8393554999999999</c:v>
                </c:pt>
                <c:pt idx="521">
                  <c:v>2.8399657999999999</c:v>
                </c:pt>
                <c:pt idx="522">
                  <c:v>2.8399657999999999</c:v>
                </c:pt>
                <c:pt idx="523">
                  <c:v>2.8399657999999999</c:v>
                </c:pt>
                <c:pt idx="524">
                  <c:v>2.8405762000000001</c:v>
                </c:pt>
                <c:pt idx="525">
                  <c:v>2.840271</c:v>
                </c:pt>
                <c:pt idx="526">
                  <c:v>2.8396606000000002</c:v>
                </c:pt>
                <c:pt idx="527">
                  <c:v>2.8399657999999999</c:v>
                </c:pt>
                <c:pt idx="528">
                  <c:v>2.8396606000000002</c:v>
                </c:pt>
                <c:pt idx="529">
                  <c:v>2.8393554999999999</c:v>
                </c:pt>
                <c:pt idx="530">
                  <c:v>2.8396606000000002</c:v>
                </c:pt>
                <c:pt idx="531">
                  <c:v>2.8396606000000002</c:v>
                </c:pt>
                <c:pt idx="532">
                  <c:v>2.8393554999999999</c:v>
                </c:pt>
                <c:pt idx="533">
                  <c:v>2.8396606000000002</c:v>
                </c:pt>
                <c:pt idx="534">
                  <c:v>2.8399657999999999</c:v>
                </c:pt>
                <c:pt idx="535">
                  <c:v>2.8393554999999999</c:v>
                </c:pt>
                <c:pt idx="536">
                  <c:v>2.8399657999999999</c:v>
                </c:pt>
                <c:pt idx="537">
                  <c:v>2.8399657999999999</c:v>
                </c:pt>
                <c:pt idx="538">
                  <c:v>2.840271</c:v>
                </c:pt>
                <c:pt idx="539">
                  <c:v>2.8396606000000002</c:v>
                </c:pt>
                <c:pt idx="540">
                  <c:v>2.8399657999999999</c:v>
                </c:pt>
                <c:pt idx="541">
                  <c:v>2.8387451000000001</c:v>
                </c:pt>
                <c:pt idx="542">
                  <c:v>2.8387451000000001</c:v>
                </c:pt>
                <c:pt idx="543">
                  <c:v>2.8387451000000001</c:v>
                </c:pt>
                <c:pt idx="544">
                  <c:v>2.8390502999999998</c:v>
                </c:pt>
                <c:pt idx="545">
                  <c:v>2.8390502999999998</c:v>
                </c:pt>
                <c:pt idx="546">
                  <c:v>2.8390502999999998</c:v>
                </c:pt>
                <c:pt idx="547">
                  <c:v>2.8390502999999998</c:v>
                </c:pt>
                <c:pt idx="548">
                  <c:v>2.8390502999999998</c:v>
                </c:pt>
                <c:pt idx="549">
                  <c:v>2.8387451000000001</c:v>
                </c:pt>
                <c:pt idx="550">
                  <c:v>2.8393554999999999</c:v>
                </c:pt>
                <c:pt idx="551">
                  <c:v>2.8399657999999999</c:v>
                </c:pt>
                <c:pt idx="552">
                  <c:v>2.8390502999999998</c:v>
                </c:pt>
                <c:pt idx="553">
                  <c:v>2.8396606000000002</c:v>
                </c:pt>
                <c:pt idx="554">
                  <c:v>2.8390502999999998</c:v>
                </c:pt>
                <c:pt idx="555">
                  <c:v>2.8387451000000001</c:v>
                </c:pt>
                <c:pt idx="556">
                  <c:v>2.8387451000000001</c:v>
                </c:pt>
                <c:pt idx="557">
                  <c:v>2.8381348000000002</c:v>
                </c:pt>
                <c:pt idx="558">
                  <c:v>2.8384399</c:v>
                </c:pt>
                <c:pt idx="559">
                  <c:v>2.8387451000000001</c:v>
                </c:pt>
                <c:pt idx="560">
                  <c:v>2.8384399</c:v>
                </c:pt>
                <c:pt idx="561">
                  <c:v>2.8384399</c:v>
                </c:pt>
                <c:pt idx="562">
                  <c:v>2.8378296000000001</c:v>
                </c:pt>
                <c:pt idx="563">
                  <c:v>2.8378296000000001</c:v>
                </c:pt>
                <c:pt idx="564">
                  <c:v>2.8381348000000002</c:v>
                </c:pt>
                <c:pt idx="565">
                  <c:v>2.8378296000000001</c:v>
                </c:pt>
                <c:pt idx="566">
                  <c:v>2.8378296000000001</c:v>
                </c:pt>
                <c:pt idx="567">
                  <c:v>2.8378296000000001</c:v>
                </c:pt>
                <c:pt idx="568">
                  <c:v>2.8384399</c:v>
                </c:pt>
                <c:pt idx="569">
                  <c:v>2.8381348000000002</c:v>
                </c:pt>
                <c:pt idx="570">
                  <c:v>2.8378296000000001</c:v>
                </c:pt>
                <c:pt idx="571">
                  <c:v>2.8378296000000001</c:v>
                </c:pt>
                <c:pt idx="572">
                  <c:v>2.8375243999999999</c:v>
                </c:pt>
                <c:pt idx="573">
                  <c:v>2.8375243999999999</c:v>
                </c:pt>
                <c:pt idx="574">
                  <c:v>2.8375243999999999</c:v>
                </c:pt>
                <c:pt idx="575">
                  <c:v>2.8372191999999998</c:v>
                </c:pt>
                <c:pt idx="576">
                  <c:v>2.8372191999999998</c:v>
                </c:pt>
                <c:pt idx="577">
                  <c:v>2.8372191999999998</c:v>
                </c:pt>
                <c:pt idx="578">
                  <c:v>2.8369141</c:v>
                </c:pt>
                <c:pt idx="579">
                  <c:v>2.8372191999999998</c:v>
                </c:pt>
                <c:pt idx="580">
                  <c:v>2.8372191999999998</c:v>
                </c:pt>
                <c:pt idx="581">
                  <c:v>2.8369141</c:v>
                </c:pt>
                <c:pt idx="582">
                  <c:v>2.8369141</c:v>
                </c:pt>
                <c:pt idx="583">
                  <c:v>2.8378296000000001</c:v>
                </c:pt>
                <c:pt idx="584">
                  <c:v>2.8375243999999999</c:v>
                </c:pt>
                <c:pt idx="585">
                  <c:v>2.8372191999999998</c:v>
                </c:pt>
                <c:pt idx="586">
                  <c:v>2.8372191999999998</c:v>
                </c:pt>
                <c:pt idx="587">
                  <c:v>2.8372191999999998</c:v>
                </c:pt>
                <c:pt idx="588">
                  <c:v>2.8372191999999998</c:v>
                </c:pt>
                <c:pt idx="589">
                  <c:v>2.8366088999999999</c:v>
                </c:pt>
                <c:pt idx="590">
                  <c:v>2.8378296000000001</c:v>
                </c:pt>
                <c:pt idx="591">
                  <c:v>2.8372191999999998</c:v>
                </c:pt>
                <c:pt idx="592">
                  <c:v>2.8372191999999998</c:v>
                </c:pt>
                <c:pt idx="593">
                  <c:v>2.8372191999999998</c:v>
                </c:pt>
                <c:pt idx="594">
                  <c:v>2.8375243999999999</c:v>
                </c:pt>
                <c:pt idx="595">
                  <c:v>2.8369141</c:v>
                </c:pt>
                <c:pt idx="596">
                  <c:v>2.8369141</c:v>
                </c:pt>
                <c:pt idx="597">
                  <c:v>2.8375243999999999</c:v>
                </c:pt>
                <c:pt idx="598">
                  <c:v>2.8369141</c:v>
                </c:pt>
                <c:pt idx="599">
                  <c:v>2.8369141</c:v>
                </c:pt>
                <c:pt idx="600">
                  <c:v>2.8369141</c:v>
                </c:pt>
                <c:pt idx="601">
                  <c:v>2.8366088999999999</c:v>
                </c:pt>
                <c:pt idx="602">
                  <c:v>2.8366088999999999</c:v>
                </c:pt>
                <c:pt idx="603">
                  <c:v>2.8366088999999999</c:v>
                </c:pt>
                <c:pt idx="604">
                  <c:v>2.8359985000000001</c:v>
                </c:pt>
                <c:pt idx="605">
                  <c:v>2.8372191999999998</c:v>
                </c:pt>
                <c:pt idx="606">
                  <c:v>2.8369141</c:v>
                </c:pt>
                <c:pt idx="607">
                  <c:v>2.8369141</c:v>
                </c:pt>
                <c:pt idx="608">
                  <c:v>2.8366088999999999</c:v>
                </c:pt>
                <c:pt idx="609">
                  <c:v>2.8369141</c:v>
                </c:pt>
                <c:pt idx="610">
                  <c:v>2.8366088999999999</c:v>
                </c:pt>
                <c:pt idx="611">
                  <c:v>2.8356933999999998</c:v>
                </c:pt>
                <c:pt idx="612">
                  <c:v>2.8369141</c:v>
                </c:pt>
                <c:pt idx="613">
                  <c:v>2.8366088999999999</c:v>
                </c:pt>
                <c:pt idx="614">
                  <c:v>2.8366088999999999</c:v>
                </c:pt>
                <c:pt idx="615">
                  <c:v>2.8356933999999998</c:v>
                </c:pt>
                <c:pt idx="616">
                  <c:v>2.8356933999999998</c:v>
                </c:pt>
                <c:pt idx="617">
                  <c:v>2.8356933999999998</c:v>
                </c:pt>
                <c:pt idx="618">
                  <c:v>2.8359985000000001</c:v>
                </c:pt>
                <c:pt idx="619">
                  <c:v>2.8359985000000001</c:v>
                </c:pt>
                <c:pt idx="620">
                  <c:v>2.8356933999999998</c:v>
                </c:pt>
                <c:pt idx="621">
                  <c:v>2.8353882000000001</c:v>
                </c:pt>
                <c:pt idx="622">
                  <c:v>2.8353882000000001</c:v>
                </c:pt>
                <c:pt idx="623">
                  <c:v>2.8347777999999999</c:v>
                </c:pt>
                <c:pt idx="624">
                  <c:v>2.8356933999999998</c:v>
                </c:pt>
                <c:pt idx="625">
                  <c:v>2.8347777999999999</c:v>
                </c:pt>
                <c:pt idx="626">
                  <c:v>2.8353882000000001</c:v>
                </c:pt>
                <c:pt idx="627">
                  <c:v>2.835083</c:v>
                </c:pt>
                <c:pt idx="628">
                  <c:v>2.835083</c:v>
                </c:pt>
                <c:pt idx="629">
                  <c:v>2.8347777999999999</c:v>
                </c:pt>
                <c:pt idx="630">
                  <c:v>2.835083</c:v>
                </c:pt>
                <c:pt idx="631">
                  <c:v>2.8341675</c:v>
                </c:pt>
                <c:pt idx="632">
                  <c:v>2.835083</c:v>
                </c:pt>
                <c:pt idx="633">
                  <c:v>2.835083</c:v>
                </c:pt>
                <c:pt idx="634">
                  <c:v>2.8347777999999999</c:v>
                </c:pt>
                <c:pt idx="635">
                  <c:v>2.8344727000000001</c:v>
                </c:pt>
                <c:pt idx="636">
                  <c:v>2.8347777999999999</c:v>
                </c:pt>
                <c:pt idx="637">
                  <c:v>2.835083</c:v>
                </c:pt>
                <c:pt idx="638">
                  <c:v>2.8344727000000001</c:v>
                </c:pt>
                <c:pt idx="639">
                  <c:v>2.8347777999999999</c:v>
                </c:pt>
                <c:pt idx="640">
                  <c:v>2.8344727000000001</c:v>
                </c:pt>
                <c:pt idx="641">
                  <c:v>2.8341675</c:v>
                </c:pt>
                <c:pt idx="642">
                  <c:v>2.8338622999999998</c:v>
                </c:pt>
                <c:pt idx="643">
                  <c:v>2.8338622999999998</c:v>
                </c:pt>
                <c:pt idx="644">
                  <c:v>2.8341675</c:v>
                </c:pt>
                <c:pt idx="645">
                  <c:v>2.8344727000000001</c:v>
                </c:pt>
                <c:pt idx="646">
                  <c:v>2.8335571000000002</c:v>
                </c:pt>
                <c:pt idx="647">
                  <c:v>2.8341675</c:v>
                </c:pt>
                <c:pt idx="648">
                  <c:v>2.8338622999999998</c:v>
                </c:pt>
                <c:pt idx="649">
                  <c:v>2.8341675</c:v>
                </c:pt>
                <c:pt idx="650">
                  <c:v>2.8341675</c:v>
                </c:pt>
                <c:pt idx="651">
                  <c:v>2.8335571000000002</c:v>
                </c:pt>
                <c:pt idx="652">
                  <c:v>2.8335571000000002</c:v>
                </c:pt>
                <c:pt idx="653">
                  <c:v>2.8338622999999998</c:v>
                </c:pt>
                <c:pt idx="654">
                  <c:v>2.8344727000000001</c:v>
                </c:pt>
                <c:pt idx="655">
                  <c:v>2.8335571000000002</c:v>
                </c:pt>
                <c:pt idx="656">
                  <c:v>2.8338622999999998</c:v>
                </c:pt>
                <c:pt idx="657">
                  <c:v>2.8341675</c:v>
                </c:pt>
                <c:pt idx="658">
                  <c:v>2.8335571000000002</c:v>
                </c:pt>
                <c:pt idx="659">
                  <c:v>2.8338622999999998</c:v>
                </c:pt>
                <c:pt idx="660">
                  <c:v>2.8332519999999999</c:v>
                </c:pt>
                <c:pt idx="661">
                  <c:v>2.8335571000000002</c:v>
                </c:pt>
                <c:pt idx="662">
                  <c:v>2.8332519999999999</c:v>
                </c:pt>
                <c:pt idx="663">
                  <c:v>2.8326416000000001</c:v>
                </c:pt>
                <c:pt idx="664">
                  <c:v>2.8323364</c:v>
                </c:pt>
                <c:pt idx="665">
                  <c:v>2.8323364</c:v>
                </c:pt>
                <c:pt idx="666">
                  <c:v>2.8326416000000001</c:v>
                </c:pt>
                <c:pt idx="667">
                  <c:v>2.8317261</c:v>
                </c:pt>
                <c:pt idx="668">
                  <c:v>2.8323364</c:v>
                </c:pt>
                <c:pt idx="669">
                  <c:v>2.8320313000000001</c:v>
                </c:pt>
                <c:pt idx="670">
                  <c:v>2.8323364</c:v>
                </c:pt>
                <c:pt idx="671">
                  <c:v>2.8323364</c:v>
                </c:pt>
                <c:pt idx="672">
                  <c:v>2.8320313000000001</c:v>
                </c:pt>
                <c:pt idx="673">
                  <c:v>2.8314208999999999</c:v>
                </c:pt>
                <c:pt idx="674">
                  <c:v>2.8320313000000001</c:v>
                </c:pt>
                <c:pt idx="675">
                  <c:v>2.8314208999999999</c:v>
                </c:pt>
                <c:pt idx="676">
                  <c:v>2.8317261</c:v>
                </c:pt>
                <c:pt idx="677">
                  <c:v>2.8311156999999998</c:v>
                </c:pt>
                <c:pt idx="678">
                  <c:v>2.8314208999999999</c:v>
                </c:pt>
                <c:pt idx="679">
                  <c:v>2.8317261</c:v>
                </c:pt>
                <c:pt idx="680">
                  <c:v>2.8323364</c:v>
                </c:pt>
                <c:pt idx="681">
                  <c:v>2.8314208999999999</c:v>
                </c:pt>
                <c:pt idx="682">
                  <c:v>2.8314208999999999</c:v>
                </c:pt>
                <c:pt idx="683">
                  <c:v>2.8308105000000001</c:v>
                </c:pt>
                <c:pt idx="684">
                  <c:v>2.8302002000000002</c:v>
                </c:pt>
                <c:pt idx="685">
                  <c:v>2.8305053999999998</c:v>
                </c:pt>
                <c:pt idx="686">
                  <c:v>2.8311156999999998</c:v>
                </c:pt>
                <c:pt idx="687">
                  <c:v>2.8311156999999998</c:v>
                </c:pt>
                <c:pt idx="688">
                  <c:v>2.8314208999999999</c:v>
                </c:pt>
                <c:pt idx="689">
                  <c:v>2.8305053999999998</c:v>
                </c:pt>
                <c:pt idx="690">
                  <c:v>2.8308105000000001</c:v>
                </c:pt>
                <c:pt idx="691">
                  <c:v>2.8308105000000001</c:v>
                </c:pt>
                <c:pt idx="692">
                  <c:v>2.8305053999999998</c:v>
                </c:pt>
                <c:pt idx="693">
                  <c:v>2.8311156999999998</c:v>
                </c:pt>
                <c:pt idx="694">
                  <c:v>2.8308105000000001</c:v>
                </c:pt>
                <c:pt idx="695">
                  <c:v>2.8305053999999998</c:v>
                </c:pt>
                <c:pt idx="696">
                  <c:v>2.8308105000000001</c:v>
                </c:pt>
                <c:pt idx="697">
                  <c:v>2.8302002000000002</c:v>
                </c:pt>
                <c:pt idx="698">
                  <c:v>2.8302002000000002</c:v>
                </c:pt>
                <c:pt idx="699">
                  <c:v>2.8305053999999998</c:v>
                </c:pt>
                <c:pt idx="700">
                  <c:v>2.8308105000000001</c:v>
                </c:pt>
                <c:pt idx="701">
                  <c:v>2.8308105000000001</c:v>
                </c:pt>
                <c:pt idx="702">
                  <c:v>2.8305053999999998</c:v>
                </c:pt>
                <c:pt idx="703">
                  <c:v>2.8305053999999998</c:v>
                </c:pt>
                <c:pt idx="704">
                  <c:v>2.8302002000000002</c:v>
                </c:pt>
                <c:pt idx="705">
                  <c:v>2.829895</c:v>
                </c:pt>
                <c:pt idx="706">
                  <c:v>2.8295897999999999</c:v>
                </c:pt>
                <c:pt idx="707">
                  <c:v>2.8305053999999998</c:v>
                </c:pt>
                <c:pt idx="708">
                  <c:v>2.829895</c:v>
                </c:pt>
                <c:pt idx="709">
                  <c:v>2.8295897999999999</c:v>
                </c:pt>
                <c:pt idx="710">
                  <c:v>2.829895</c:v>
                </c:pt>
                <c:pt idx="711">
                  <c:v>2.8302002000000002</c:v>
                </c:pt>
                <c:pt idx="712">
                  <c:v>2.8292847000000001</c:v>
                </c:pt>
                <c:pt idx="713">
                  <c:v>2.8292847000000001</c:v>
                </c:pt>
                <c:pt idx="714">
                  <c:v>2.8295897999999999</c:v>
                </c:pt>
                <c:pt idx="715">
                  <c:v>2.829895</c:v>
                </c:pt>
                <c:pt idx="716">
                  <c:v>2.8292847000000001</c:v>
                </c:pt>
                <c:pt idx="717">
                  <c:v>2.8292847000000001</c:v>
                </c:pt>
                <c:pt idx="718">
                  <c:v>2.829895</c:v>
                </c:pt>
                <c:pt idx="719">
                  <c:v>2.8289795</c:v>
                </c:pt>
                <c:pt idx="720">
                  <c:v>2.829895</c:v>
                </c:pt>
                <c:pt idx="721">
                  <c:v>2.8292847000000001</c:v>
                </c:pt>
                <c:pt idx="722">
                  <c:v>2.8292847000000001</c:v>
                </c:pt>
                <c:pt idx="723">
                  <c:v>2.8292847000000001</c:v>
                </c:pt>
                <c:pt idx="724">
                  <c:v>2.8295897999999999</c:v>
                </c:pt>
                <c:pt idx="725">
                  <c:v>2.8292847000000001</c:v>
                </c:pt>
                <c:pt idx="726">
                  <c:v>2.8295897999999999</c:v>
                </c:pt>
                <c:pt idx="727">
                  <c:v>2.8302002000000002</c:v>
                </c:pt>
                <c:pt idx="728">
                  <c:v>2.8295897999999999</c:v>
                </c:pt>
                <c:pt idx="729">
                  <c:v>2.8292847000000001</c:v>
                </c:pt>
                <c:pt idx="730">
                  <c:v>2.8295897999999999</c:v>
                </c:pt>
                <c:pt idx="731">
                  <c:v>2.8292847000000001</c:v>
                </c:pt>
                <c:pt idx="732">
                  <c:v>2.8286742999999999</c:v>
                </c:pt>
                <c:pt idx="733">
                  <c:v>2.8289795</c:v>
                </c:pt>
                <c:pt idx="734">
                  <c:v>2.8289795</c:v>
                </c:pt>
                <c:pt idx="735">
                  <c:v>2.8292847000000001</c:v>
                </c:pt>
                <c:pt idx="736">
                  <c:v>2.8286742999999999</c:v>
                </c:pt>
                <c:pt idx="737">
                  <c:v>2.8283691000000002</c:v>
                </c:pt>
                <c:pt idx="738">
                  <c:v>2.8286742999999999</c:v>
                </c:pt>
                <c:pt idx="739">
                  <c:v>2.8283691000000002</c:v>
                </c:pt>
                <c:pt idx="740">
                  <c:v>2.8283691000000002</c:v>
                </c:pt>
                <c:pt idx="741">
                  <c:v>2.8283691000000002</c:v>
                </c:pt>
                <c:pt idx="742">
                  <c:v>2.8289795</c:v>
                </c:pt>
                <c:pt idx="743">
                  <c:v>2.8283691000000002</c:v>
                </c:pt>
                <c:pt idx="744">
                  <c:v>2.8283691000000002</c:v>
                </c:pt>
                <c:pt idx="745">
                  <c:v>2.8277587999999998</c:v>
                </c:pt>
                <c:pt idx="746">
                  <c:v>2.8286742999999999</c:v>
                </c:pt>
                <c:pt idx="747">
                  <c:v>2.8289795</c:v>
                </c:pt>
                <c:pt idx="748">
                  <c:v>2.8286742999999999</c:v>
                </c:pt>
                <c:pt idx="749">
                  <c:v>2.8280639999999999</c:v>
                </c:pt>
                <c:pt idx="750">
                  <c:v>2.8280639999999999</c:v>
                </c:pt>
                <c:pt idx="751">
                  <c:v>2.8280639999999999</c:v>
                </c:pt>
                <c:pt idx="752">
                  <c:v>2.8283691000000002</c:v>
                </c:pt>
                <c:pt idx="753">
                  <c:v>2.8283691000000002</c:v>
                </c:pt>
                <c:pt idx="754">
                  <c:v>2.8283691000000002</c:v>
                </c:pt>
                <c:pt idx="755">
                  <c:v>2.8283691000000002</c:v>
                </c:pt>
                <c:pt idx="756">
                  <c:v>2.8280639999999999</c:v>
                </c:pt>
                <c:pt idx="757">
                  <c:v>2.8268433000000002</c:v>
                </c:pt>
                <c:pt idx="758">
                  <c:v>2.8274536000000001</c:v>
                </c:pt>
                <c:pt idx="759">
                  <c:v>2.8283691000000002</c:v>
                </c:pt>
                <c:pt idx="760">
                  <c:v>2.8271484</c:v>
                </c:pt>
                <c:pt idx="761">
                  <c:v>2.8274536000000001</c:v>
                </c:pt>
                <c:pt idx="762">
                  <c:v>2.8283691000000002</c:v>
                </c:pt>
                <c:pt idx="763">
                  <c:v>2.8280639999999999</c:v>
                </c:pt>
                <c:pt idx="764">
                  <c:v>2.8283691000000002</c:v>
                </c:pt>
                <c:pt idx="765">
                  <c:v>2.8277587999999998</c:v>
                </c:pt>
                <c:pt idx="766">
                  <c:v>2.8271484</c:v>
                </c:pt>
                <c:pt idx="767">
                  <c:v>2.8268433000000002</c:v>
                </c:pt>
                <c:pt idx="768">
                  <c:v>2.8277587999999998</c:v>
                </c:pt>
                <c:pt idx="769">
                  <c:v>2.8274536000000001</c:v>
                </c:pt>
                <c:pt idx="770">
                  <c:v>2.8271484</c:v>
                </c:pt>
                <c:pt idx="771">
                  <c:v>2.8274536000000001</c:v>
                </c:pt>
                <c:pt idx="772">
                  <c:v>2.8271484</c:v>
                </c:pt>
                <c:pt idx="773">
                  <c:v>2.8274536000000001</c:v>
                </c:pt>
                <c:pt idx="774">
                  <c:v>2.8277587999999998</c:v>
                </c:pt>
                <c:pt idx="775">
                  <c:v>2.8274536000000001</c:v>
                </c:pt>
                <c:pt idx="776">
                  <c:v>2.8277587999999998</c:v>
                </c:pt>
                <c:pt idx="777">
                  <c:v>2.8274536000000001</c:v>
                </c:pt>
                <c:pt idx="778">
                  <c:v>2.8271484</c:v>
                </c:pt>
                <c:pt idx="779">
                  <c:v>2.8271484</c:v>
                </c:pt>
                <c:pt idx="780">
                  <c:v>2.8271484</c:v>
                </c:pt>
                <c:pt idx="781">
                  <c:v>2.8271484</c:v>
                </c:pt>
                <c:pt idx="782">
                  <c:v>2.8274536000000001</c:v>
                </c:pt>
                <c:pt idx="783">
                  <c:v>2.8271484</c:v>
                </c:pt>
                <c:pt idx="784">
                  <c:v>2.8274536000000001</c:v>
                </c:pt>
                <c:pt idx="785">
                  <c:v>2.8274536000000001</c:v>
                </c:pt>
                <c:pt idx="786">
                  <c:v>2.8268433000000002</c:v>
                </c:pt>
                <c:pt idx="787">
                  <c:v>2.8274536000000001</c:v>
                </c:pt>
                <c:pt idx="788">
                  <c:v>2.8268433000000002</c:v>
                </c:pt>
                <c:pt idx="789">
                  <c:v>2.8268433000000002</c:v>
                </c:pt>
                <c:pt idx="790">
                  <c:v>2.8271484</c:v>
                </c:pt>
                <c:pt idx="791">
                  <c:v>2.8271484</c:v>
                </c:pt>
                <c:pt idx="792">
                  <c:v>2.8265381000000001</c:v>
                </c:pt>
                <c:pt idx="793">
                  <c:v>2.8262328999999999</c:v>
                </c:pt>
                <c:pt idx="794">
                  <c:v>2.8265381000000001</c:v>
                </c:pt>
                <c:pt idx="795">
                  <c:v>2.8262328999999999</c:v>
                </c:pt>
                <c:pt idx="796">
                  <c:v>2.8256226</c:v>
                </c:pt>
                <c:pt idx="797">
                  <c:v>2.8265381000000001</c:v>
                </c:pt>
                <c:pt idx="798">
                  <c:v>2.8262328999999999</c:v>
                </c:pt>
                <c:pt idx="799">
                  <c:v>2.8265381000000001</c:v>
                </c:pt>
                <c:pt idx="800">
                  <c:v>2.8259276999999998</c:v>
                </c:pt>
                <c:pt idx="801">
                  <c:v>2.8256226</c:v>
                </c:pt>
                <c:pt idx="802">
                  <c:v>2.8259276999999998</c:v>
                </c:pt>
                <c:pt idx="803">
                  <c:v>2.8262328999999999</c:v>
                </c:pt>
                <c:pt idx="804">
                  <c:v>2.8256226</c:v>
                </c:pt>
                <c:pt idx="805">
                  <c:v>2.8262328999999999</c:v>
                </c:pt>
                <c:pt idx="806">
                  <c:v>2.8259276999999998</c:v>
                </c:pt>
                <c:pt idx="807">
                  <c:v>2.8259276999999998</c:v>
                </c:pt>
                <c:pt idx="808">
                  <c:v>2.8256226</c:v>
                </c:pt>
                <c:pt idx="809">
                  <c:v>2.8231812000000001</c:v>
                </c:pt>
                <c:pt idx="810">
                  <c:v>2.8247070000000001</c:v>
                </c:pt>
                <c:pt idx="811">
                  <c:v>2.8256226</c:v>
                </c:pt>
                <c:pt idx="812">
                  <c:v>2.8250122000000002</c:v>
                </c:pt>
                <c:pt idx="813">
                  <c:v>2.8253173999999999</c:v>
                </c:pt>
                <c:pt idx="814">
                  <c:v>2.8250122000000002</c:v>
                </c:pt>
                <c:pt idx="815">
                  <c:v>2.8253173999999999</c:v>
                </c:pt>
                <c:pt idx="816">
                  <c:v>2.8256226</c:v>
                </c:pt>
                <c:pt idx="817">
                  <c:v>2.8253173999999999</c:v>
                </c:pt>
                <c:pt idx="818">
                  <c:v>2.8253173999999999</c:v>
                </c:pt>
                <c:pt idx="819">
                  <c:v>2.8250122000000002</c:v>
                </c:pt>
                <c:pt idx="820">
                  <c:v>2.8247070000000001</c:v>
                </c:pt>
                <c:pt idx="821">
                  <c:v>2.8253173999999999</c:v>
                </c:pt>
                <c:pt idx="822">
                  <c:v>2.8250122000000002</c:v>
                </c:pt>
                <c:pt idx="823">
                  <c:v>2.8253173999999999</c:v>
                </c:pt>
                <c:pt idx="824">
                  <c:v>2.8247070000000001</c:v>
                </c:pt>
                <c:pt idx="825">
                  <c:v>2.8247070000000001</c:v>
                </c:pt>
                <c:pt idx="826">
                  <c:v>2.8240967000000001</c:v>
                </c:pt>
                <c:pt idx="827">
                  <c:v>2.8237915</c:v>
                </c:pt>
                <c:pt idx="828">
                  <c:v>2.8240967000000001</c:v>
                </c:pt>
                <c:pt idx="829">
                  <c:v>2.8237915</c:v>
                </c:pt>
                <c:pt idx="830">
                  <c:v>2.8240967000000001</c:v>
                </c:pt>
                <c:pt idx="831">
                  <c:v>2.8240967000000001</c:v>
                </c:pt>
                <c:pt idx="832">
                  <c:v>2.8240967000000001</c:v>
                </c:pt>
                <c:pt idx="833">
                  <c:v>2.8231812000000001</c:v>
                </c:pt>
                <c:pt idx="834">
                  <c:v>2.8234862999999999</c:v>
                </c:pt>
                <c:pt idx="835">
                  <c:v>2.8234862999999999</c:v>
                </c:pt>
                <c:pt idx="836">
                  <c:v>2.8237915</c:v>
                </c:pt>
                <c:pt idx="837">
                  <c:v>2.8240967000000001</c:v>
                </c:pt>
                <c:pt idx="838">
                  <c:v>2.8234862999999999</c:v>
                </c:pt>
                <c:pt idx="839">
                  <c:v>2.8231812000000001</c:v>
                </c:pt>
                <c:pt idx="840">
                  <c:v>2.8231812000000001</c:v>
                </c:pt>
                <c:pt idx="841">
                  <c:v>2.8231812000000001</c:v>
                </c:pt>
                <c:pt idx="842">
                  <c:v>2.8237915</c:v>
                </c:pt>
                <c:pt idx="843">
                  <c:v>2.8237915</c:v>
                </c:pt>
                <c:pt idx="844">
                  <c:v>2.8231812000000001</c:v>
                </c:pt>
                <c:pt idx="845">
                  <c:v>2.8231812000000001</c:v>
                </c:pt>
                <c:pt idx="846">
                  <c:v>2.8231812000000001</c:v>
                </c:pt>
                <c:pt idx="847">
                  <c:v>2.8231812000000001</c:v>
                </c:pt>
                <c:pt idx="848">
                  <c:v>2.8225707999999998</c:v>
                </c:pt>
                <c:pt idx="849">
                  <c:v>2.8225707999999998</c:v>
                </c:pt>
                <c:pt idx="850">
                  <c:v>2.8228759999999999</c:v>
                </c:pt>
                <c:pt idx="851">
                  <c:v>2.8228759999999999</c:v>
                </c:pt>
                <c:pt idx="852">
                  <c:v>2.8228759999999999</c:v>
                </c:pt>
                <c:pt idx="853">
                  <c:v>2.8228759999999999</c:v>
                </c:pt>
                <c:pt idx="854">
                  <c:v>2.8222656000000002</c:v>
                </c:pt>
                <c:pt idx="855">
                  <c:v>2.8228759999999999</c:v>
                </c:pt>
                <c:pt idx="856">
                  <c:v>2.8225707999999998</c:v>
                </c:pt>
                <c:pt idx="857">
                  <c:v>2.8228759999999999</c:v>
                </c:pt>
                <c:pt idx="858">
                  <c:v>2.8228759999999999</c:v>
                </c:pt>
                <c:pt idx="859">
                  <c:v>2.8219604</c:v>
                </c:pt>
                <c:pt idx="860">
                  <c:v>2.8213501000000001</c:v>
                </c:pt>
                <c:pt idx="861">
                  <c:v>2.8219604</c:v>
                </c:pt>
                <c:pt idx="862">
                  <c:v>2.8219604</c:v>
                </c:pt>
                <c:pt idx="863">
                  <c:v>2.8222656000000002</c:v>
                </c:pt>
                <c:pt idx="864">
                  <c:v>2.8216553000000002</c:v>
                </c:pt>
                <c:pt idx="865">
                  <c:v>2.8204346</c:v>
                </c:pt>
                <c:pt idx="866">
                  <c:v>2.8213501000000001</c:v>
                </c:pt>
                <c:pt idx="867">
                  <c:v>2.8210449</c:v>
                </c:pt>
                <c:pt idx="868">
                  <c:v>2.8216553000000002</c:v>
                </c:pt>
                <c:pt idx="869">
                  <c:v>2.8213501000000001</c:v>
                </c:pt>
                <c:pt idx="870">
                  <c:v>2.8207396999999998</c:v>
                </c:pt>
                <c:pt idx="871">
                  <c:v>2.8207396999999998</c:v>
                </c:pt>
                <c:pt idx="872">
                  <c:v>2.8216553000000002</c:v>
                </c:pt>
                <c:pt idx="873">
                  <c:v>2.8207396999999998</c:v>
                </c:pt>
                <c:pt idx="874">
                  <c:v>2.8213501000000001</c:v>
                </c:pt>
                <c:pt idx="875">
                  <c:v>2.8213501000000001</c:v>
                </c:pt>
                <c:pt idx="876">
                  <c:v>2.8216553000000002</c:v>
                </c:pt>
                <c:pt idx="877">
                  <c:v>2.8207396999999998</c:v>
                </c:pt>
                <c:pt idx="878">
                  <c:v>2.8207396999999998</c:v>
                </c:pt>
                <c:pt idx="879">
                  <c:v>2.8207396999999998</c:v>
                </c:pt>
                <c:pt idx="880">
                  <c:v>2.8210449</c:v>
                </c:pt>
                <c:pt idx="881">
                  <c:v>2.8201293999999999</c:v>
                </c:pt>
                <c:pt idx="882">
                  <c:v>2.8207396999999998</c:v>
                </c:pt>
                <c:pt idx="883">
                  <c:v>2.8201293999999999</c:v>
                </c:pt>
                <c:pt idx="884">
                  <c:v>2.8204346</c:v>
                </c:pt>
                <c:pt idx="885">
                  <c:v>2.8198241999999998</c:v>
                </c:pt>
                <c:pt idx="886">
                  <c:v>2.8198241999999998</c:v>
                </c:pt>
                <c:pt idx="887">
                  <c:v>2.8198241999999998</c:v>
                </c:pt>
                <c:pt idx="888">
                  <c:v>2.8204346</c:v>
                </c:pt>
                <c:pt idx="889">
                  <c:v>2.8198241999999998</c:v>
                </c:pt>
                <c:pt idx="890">
                  <c:v>2.8201293999999999</c:v>
                </c:pt>
                <c:pt idx="891">
                  <c:v>2.8198241999999998</c:v>
                </c:pt>
                <c:pt idx="892">
                  <c:v>2.8186035</c:v>
                </c:pt>
                <c:pt idx="893">
                  <c:v>2.8198241999999998</c:v>
                </c:pt>
                <c:pt idx="894">
                  <c:v>2.8198241999999998</c:v>
                </c:pt>
                <c:pt idx="895">
                  <c:v>2.8195190000000001</c:v>
                </c:pt>
                <c:pt idx="896">
                  <c:v>2.8192138999999998</c:v>
                </c:pt>
                <c:pt idx="897">
                  <c:v>2.8192138999999998</c:v>
                </c:pt>
                <c:pt idx="898">
                  <c:v>2.8192138999999998</c:v>
                </c:pt>
                <c:pt idx="899">
                  <c:v>2.8182982999999999</c:v>
                </c:pt>
                <c:pt idx="900">
                  <c:v>2.8186035</c:v>
                </c:pt>
                <c:pt idx="901">
                  <c:v>2.8182982999999999</c:v>
                </c:pt>
                <c:pt idx="902">
                  <c:v>2.8182982999999999</c:v>
                </c:pt>
                <c:pt idx="903">
                  <c:v>2.8179932000000001</c:v>
                </c:pt>
                <c:pt idx="904">
                  <c:v>2.8179932000000001</c:v>
                </c:pt>
                <c:pt idx="905">
                  <c:v>2.817688</c:v>
                </c:pt>
                <c:pt idx="906">
                  <c:v>2.8173827999999999</c:v>
                </c:pt>
                <c:pt idx="907">
                  <c:v>2.8179932000000001</c:v>
                </c:pt>
                <c:pt idx="908">
                  <c:v>2.817688</c:v>
                </c:pt>
                <c:pt idx="909">
                  <c:v>2.817688</c:v>
                </c:pt>
                <c:pt idx="910">
                  <c:v>2.8173827999999999</c:v>
                </c:pt>
                <c:pt idx="911">
                  <c:v>2.8179932000000001</c:v>
                </c:pt>
                <c:pt idx="912">
                  <c:v>2.8167724999999999</c:v>
                </c:pt>
                <c:pt idx="913">
                  <c:v>2.8173827999999999</c:v>
                </c:pt>
                <c:pt idx="914">
                  <c:v>2.8170776000000002</c:v>
                </c:pt>
                <c:pt idx="915">
                  <c:v>2.8173827999999999</c:v>
                </c:pt>
                <c:pt idx="916">
                  <c:v>2.817688</c:v>
                </c:pt>
                <c:pt idx="917">
                  <c:v>2.8173827999999999</c:v>
                </c:pt>
                <c:pt idx="918">
                  <c:v>2.8161621000000001</c:v>
                </c:pt>
                <c:pt idx="919">
                  <c:v>2.8164672999999998</c:v>
                </c:pt>
                <c:pt idx="920">
                  <c:v>2.8152466</c:v>
                </c:pt>
                <c:pt idx="921">
                  <c:v>2.8158569</c:v>
                </c:pt>
                <c:pt idx="922">
                  <c:v>2.8149413999999999</c:v>
                </c:pt>
                <c:pt idx="923">
                  <c:v>2.8155518000000002</c:v>
                </c:pt>
                <c:pt idx="924">
                  <c:v>2.8155518000000002</c:v>
                </c:pt>
                <c:pt idx="925">
                  <c:v>2.8158569</c:v>
                </c:pt>
                <c:pt idx="926">
                  <c:v>2.8158569</c:v>
                </c:pt>
                <c:pt idx="927">
                  <c:v>2.8164672999999998</c:v>
                </c:pt>
                <c:pt idx="928">
                  <c:v>2.8158569</c:v>
                </c:pt>
                <c:pt idx="929">
                  <c:v>2.8158569</c:v>
                </c:pt>
                <c:pt idx="930">
                  <c:v>2.8155518000000002</c:v>
                </c:pt>
                <c:pt idx="931">
                  <c:v>2.8152466</c:v>
                </c:pt>
                <c:pt idx="932">
                  <c:v>2.8146361999999998</c:v>
                </c:pt>
                <c:pt idx="933">
                  <c:v>2.8146361999999998</c:v>
                </c:pt>
                <c:pt idx="934">
                  <c:v>2.8158569</c:v>
                </c:pt>
                <c:pt idx="935">
                  <c:v>2.8155518000000002</c:v>
                </c:pt>
                <c:pt idx="936">
                  <c:v>2.8155518000000002</c:v>
                </c:pt>
                <c:pt idx="937">
                  <c:v>2.8158569</c:v>
                </c:pt>
                <c:pt idx="938">
                  <c:v>2.8155518000000002</c:v>
                </c:pt>
                <c:pt idx="939">
                  <c:v>2.8155518000000002</c:v>
                </c:pt>
                <c:pt idx="940">
                  <c:v>2.8149413999999999</c:v>
                </c:pt>
                <c:pt idx="941">
                  <c:v>2.8149413999999999</c:v>
                </c:pt>
                <c:pt idx="942">
                  <c:v>2.8146361999999998</c:v>
                </c:pt>
                <c:pt idx="943">
                  <c:v>2.8149413999999999</c:v>
                </c:pt>
                <c:pt idx="944">
                  <c:v>2.8149413999999999</c:v>
                </c:pt>
                <c:pt idx="945">
                  <c:v>2.8149413999999999</c:v>
                </c:pt>
                <c:pt idx="946">
                  <c:v>2.8152466</c:v>
                </c:pt>
                <c:pt idx="947">
                  <c:v>2.8146361999999998</c:v>
                </c:pt>
                <c:pt idx="948">
                  <c:v>2.8149413999999999</c:v>
                </c:pt>
                <c:pt idx="949">
                  <c:v>2.8137207000000002</c:v>
                </c:pt>
                <c:pt idx="950">
                  <c:v>2.8134155000000001</c:v>
                </c:pt>
                <c:pt idx="951">
                  <c:v>2.8143311</c:v>
                </c:pt>
                <c:pt idx="952">
                  <c:v>2.8152466</c:v>
                </c:pt>
                <c:pt idx="953">
                  <c:v>2.8137207000000002</c:v>
                </c:pt>
                <c:pt idx="954">
                  <c:v>2.8137207000000002</c:v>
                </c:pt>
                <c:pt idx="955">
                  <c:v>2.8143311</c:v>
                </c:pt>
                <c:pt idx="956">
                  <c:v>2.8143311</c:v>
                </c:pt>
                <c:pt idx="957">
                  <c:v>2.8143311</c:v>
                </c:pt>
                <c:pt idx="958">
                  <c:v>2.8131103999999998</c:v>
                </c:pt>
                <c:pt idx="959">
                  <c:v>2.8140258999999999</c:v>
                </c:pt>
                <c:pt idx="960">
                  <c:v>2.8134155000000001</c:v>
                </c:pt>
                <c:pt idx="961" formatCode="mmm\-yy">
                  <c:v>0</c:v>
                </c:pt>
                <c:pt idx="962">
                  <c:v>2.8134155000000001</c:v>
                </c:pt>
                <c:pt idx="963">
                  <c:v>2.8134155000000001</c:v>
                </c:pt>
                <c:pt idx="964">
                  <c:v>2.8134155000000001</c:v>
                </c:pt>
                <c:pt idx="965">
                  <c:v>2.8134155000000001</c:v>
                </c:pt>
                <c:pt idx="966">
                  <c:v>2.8134155000000001</c:v>
                </c:pt>
                <c:pt idx="967" formatCode="mmm\-yy">
                  <c:v>0</c:v>
                </c:pt>
                <c:pt idx="968" formatCode="mmm\-yy">
                  <c:v>0</c:v>
                </c:pt>
                <c:pt idx="969">
                  <c:v>2.8131103999999998</c:v>
                </c:pt>
                <c:pt idx="970">
                  <c:v>2.8121947999999999</c:v>
                </c:pt>
                <c:pt idx="971">
                  <c:v>2.8115844999999999</c:v>
                </c:pt>
                <c:pt idx="972">
                  <c:v>2.8128052000000001</c:v>
                </c:pt>
                <c:pt idx="973" formatCode="mmm\-yy">
                  <c:v>0</c:v>
                </c:pt>
                <c:pt idx="974">
                  <c:v>2.8118896000000002</c:v>
                </c:pt>
                <c:pt idx="975">
                  <c:v>2.8121947999999999</c:v>
                </c:pt>
                <c:pt idx="976">
                  <c:v>2.8118896000000002</c:v>
                </c:pt>
                <c:pt idx="977">
                  <c:v>2.8115844999999999</c:v>
                </c:pt>
                <c:pt idx="978">
                  <c:v>2.8118896000000002</c:v>
                </c:pt>
                <c:pt idx="979">
                  <c:v>2.8109741000000001</c:v>
                </c:pt>
                <c:pt idx="980">
                  <c:v>2.8109741000000001</c:v>
                </c:pt>
                <c:pt idx="981">
                  <c:v>2.8115844999999999</c:v>
                </c:pt>
                <c:pt idx="982">
                  <c:v>2.8118896000000002</c:v>
                </c:pt>
                <c:pt idx="983">
                  <c:v>2.8118896000000002</c:v>
                </c:pt>
                <c:pt idx="984">
                  <c:v>2.8097534</c:v>
                </c:pt>
                <c:pt idx="985">
                  <c:v>2.8100586000000001</c:v>
                </c:pt>
                <c:pt idx="986">
                  <c:v>2.8106689</c:v>
                </c:pt>
                <c:pt idx="987">
                  <c:v>2.8109741000000001</c:v>
                </c:pt>
                <c:pt idx="988">
                  <c:v>2.8106689</c:v>
                </c:pt>
                <c:pt idx="989">
                  <c:v>2.8112792999999998</c:v>
                </c:pt>
                <c:pt idx="990">
                  <c:v>2.8103638000000002</c:v>
                </c:pt>
                <c:pt idx="991">
                  <c:v>2.8109741000000001</c:v>
                </c:pt>
                <c:pt idx="992">
                  <c:v>2.8097534</c:v>
                </c:pt>
                <c:pt idx="993">
                  <c:v>2.8103638000000002</c:v>
                </c:pt>
                <c:pt idx="994">
                  <c:v>2.8097534</c:v>
                </c:pt>
                <c:pt idx="995">
                  <c:v>2.8100586000000001</c:v>
                </c:pt>
                <c:pt idx="996">
                  <c:v>2.8103638000000002</c:v>
                </c:pt>
                <c:pt idx="997">
                  <c:v>2.8100586000000001</c:v>
                </c:pt>
                <c:pt idx="998">
                  <c:v>2.8094481999999998</c:v>
                </c:pt>
                <c:pt idx="999">
                  <c:v>2.8100586000000001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36896"/>
        <c:axId val="54342784"/>
      </c:lineChart>
      <c:catAx>
        <c:axId val="543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t-EE"/>
          </a:p>
        </c:txPr>
        <c:crossAx val="54342784"/>
        <c:crosses val="autoZero"/>
        <c:auto val="1"/>
        <c:lblAlgn val="ctr"/>
        <c:lblOffset val="100"/>
        <c:noMultiLvlLbl val="0"/>
      </c:catAx>
      <c:valAx>
        <c:axId val="5434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t-EE"/>
          </a:p>
        </c:txPr>
        <c:crossAx val="5433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Force</a:t>
            </a:r>
            <a:r>
              <a:rPr lang="et-EE" dirty="0" smtClean="0"/>
              <a:t> (mg)</a:t>
            </a:r>
            <a:r>
              <a:rPr lang="en-US" dirty="0" smtClean="0"/>
              <a:t> </a:t>
            </a:r>
            <a:r>
              <a:rPr lang="et-EE" dirty="0"/>
              <a:t>in </a:t>
            </a:r>
            <a:r>
              <a:rPr lang="et-EE" dirty="0" smtClean="0"/>
              <a:t>time (s)</a:t>
            </a:r>
            <a:endParaRPr lang="et-EE" dirty="0"/>
          </a:p>
          <a:p>
            <a:pPr>
              <a:defRPr/>
            </a:pPr>
            <a:r>
              <a:rPr lang="et-EE" dirty="0"/>
              <a:t>0,650 V to -0,600 V, 5 mVs for 3 cycles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'Force_CV_0,650 V to -0,600 V_5 '!$C$1</c:f>
              <c:strCache>
                <c:ptCount val="1"/>
                <c:pt idx="0">
                  <c:v>Force (mg)</c:v>
                </c:pt>
              </c:strCache>
            </c:strRef>
          </c:tx>
          <c:marker>
            <c:symbol val="none"/>
          </c:marker>
          <c:cat>
            <c:numRef>
              <c:f>'Force_CV_0,650 V to -0,600 V_5 '!$F$2:$F$2580</c:f>
              <c:numCache>
                <c:formatCode>General</c:formatCode>
                <c:ptCount val="2579"/>
                <c:pt idx="0">
                  <c:v>0</c:v>
                </c:pt>
                <c:pt idx="1">
                  <c:v>0.8</c:v>
                </c:pt>
                <c:pt idx="2">
                  <c:v>1.2</c:v>
                </c:pt>
                <c:pt idx="3">
                  <c:v>2</c:v>
                </c:pt>
                <c:pt idx="4">
                  <c:v>2.4</c:v>
                </c:pt>
                <c:pt idx="5">
                  <c:v>2.8</c:v>
                </c:pt>
                <c:pt idx="6">
                  <c:v>3.6</c:v>
                </c:pt>
                <c:pt idx="7">
                  <c:v>4</c:v>
                </c:pt>
                <c:pt idx="8">
                  <c:v>4.8</c:v>
                </c:pt>
                <c:pt idx="9">
                  <c:v>5.2</c:v>
                </c:pt>
                <c:pt idx="10">
                  <c:v>6</c:v>
                </c:pt>
                <c:pt idx="11">
                  <c:v>6.4</c:v>
                </c:pt>
                <c:pt idx="12">
                  <c:v>7.2</c:v>
                </c:pt>
                <c:pt idx="13">
                  <c:v>7.6</c:v>
                </c:pt>
                <c:pt idx="14">
                  <c:v>8.4</c:v>
                </c:pt>
                <c:pt idx="15">
                  <c:v>8.8000000000000007</c:v>
                </c:pt>
                <c:pt idx="16">
                  <c:v>9.1999999999999993</c:v>
                </c:pt>
                <c:pt idx="17">
                  <c:v>10</c:v>
                </c:pt>
                <c:pt idx="18">
                  <c:v>10.4</c:v>
                </c:pt>
                <c:pt idx="19">
                  <c:v>11.2</c:v>
                </c:pt>
                <c:pt idx="20">
                  <c:v>11.6</c:v>
                </c:pt>
                <c:pt idx="21">
                  <c:v>12.4</c:v>
                </c:pt>
                <c:pt idx="22">
                  <c:v>12.8</c:v>
                </c:pt>
                <c:pt idx="23">
                  <c:v>13.6</c:v>
                </c:pt>
                <c:pt idx="24">
                  <c:v>14</c:v>
                </c:pt>
                <c:pt idx="25">
                  <c:v>14.8</c:v>
                </c:pt>
                <c:pt idx="26">
                  <c:v>15.2</c:v>
                </c:pt>
                <c:pt idx="27">
                  <c:v>16</c:v>
                </c:pt>
                <c:pt idx="28">
                  <c:v>16.399999999999999</c:v>
                </c:pt>
                <c:pt idx="29">
                  <c:v>16.8</c:v>
                </c:pt>
                <c:pt idx="30">
                  <c:v>17.600000000000001</c:v>
                </c:pt>
                <c:pt idx="31">
                  <c:v>18</c:v>
                </c:pt>
                <c:pt idx="32">
                  <c:v>18.8</c:v>
                </c:pt>
                <c:pt idx="33">
                  <c:v>19.2</c:v>
                </c:pt>
                <c:pt idx="34">
                  <c:v>20</c:v>
                </c:pt>
                <c:pt idx="35">
                  <c:v>20.399999999999999</c:v>
                </c:pt>
                <c:pt idx="36">
                  <c:v>21.2</c:v>
                </c:pt>
                <c:pt idx="37">
                  <c:v>21.6</c:v>
                </c:pt>
                <c:pt idx="38">
                  <c:v>22.4</c:v>
                </c:pt>
                <c:pt idx="39">
                  <c:v>22.8</c:v>
                </c:pt>
                <c:pt idx="40">
                  <c:v>23.2</c:v>
                </c:pt>
                <c:pt idx="41">
                  <c:v>24</c:v>
                </c:pt>
                <c:pt idx="42">
                  <c:v>24.4</c:v>
                </c:pt>
                <c:pt idx="43">
                  <c:v>25.2</c:v>
                </c:pt>
                <c:pt idx="44">
                  <c:v>26</c:v>
                </c:pt>
                <c:pt idx="45">
                  <c:v>26.4</c:v>
                </c:pt>
                <c:pt idx="46">
                  <c:v>26.8</c:v>
                </c:pt>
                <c:pt idx="47">
                  <c:v>27.6</c:v>
                </c:pt>
                <c:pt idx="48">
                  <c:v>28</c:v>
                </c:pt>
                <c:pt idx="49">
                  <c:v>28.8</c:v>
                </c:pt>
                <c:pt idx="50">
                  <c:v>29.2</c:v>
                </c:pt>
                <c:pt idx="51">
                  <c:v>30</c:v>
                </c:pt>
                <c:pt idx="52">
                  <c:v>30.4</c:v>
                </c:pt>
                <c:pt idx="53">
                  <c:v>30.8</c:v>
                </c:pt>
                <c:pt idx="54">
                  <c:v>31.6</c:v>
                </c:pt>
                <c:pt idx="55">
                  <c:v>32</c:v>
                </c:pt>
                <c:pt idx="56">
                  <c:v>32.799999999999997</c:v>
                </c:pt>
                <c:pt idx="57">
                  <c:v>33.200000000000003</c:v>
                </c:pt>
                <c:pt idx="58">
                  <c:v>34</c:v>
                </c:pt>
                <c:pt idx="59">
                  <c:v>34.4</c:v>
                </c:pt>
                <c:pt idx="60">
                  <c:v>35.200000000000003</c:v>
                </c:pt>
                <c:pt idx="61">
                  <c:v>35.6</c:v>
                </c:pt>
                <c:pt idx="62">
                  <c:v>36.4</c:v>
                </c:pt>
                <c:pt idx="63">
                  <c:v>36.799999999999997</c:v>
                </c:pt>
                <c:pt idx="64">
                  <c:v>37.200000000000003</c:v>
                </c:pt>
                <c:pt idx="65">
                  <c:v>38</c:v>
                </c:pt>
                <c:pt idx="66">
                  <c:v>38.4</c:v>
                </c:pt>
                <c:pt idx="67">
                  <c:v>39.200000000000003</c:v>
                </c:pt>
                <c:pt idx="68">
                  <c:v>39.6</c:v>
                </c:pt>
                <c:pt idx="69">
                  <c:v>40.4</c:v>
                </c:pt>
                <c:pt idx="70">
                  <c:v>40.799999999999997</c:v>
                </c:pt>
                <c:pt idx="71">
                  <c:v>41.2</c:v>
                </c:pt>
                <c:pt idx="72">
                  <c:v>42</c:v>
                </c:pt>
                <c:pt idx="73">
                  <c:v>42.4</c:v>
                </c:pt>
                <c:pt idx="74">
                  <c:v>43.2</c:v>
                </c:pt>
                <c:pt idx="75">
                  <c:v>43.6</c:v>
                </c:pt>
                <c:pt idx="76">
                  <c:v>44.4</c:v>
                </c:pt>
                <c:pt idx="77">
                  <c:v>44.8</c:v>
                </c:pt>
                <c:pt idx="78">
                  <c:v>45.6</c:v>
                </c:pt>
                <c:pt idx="79">
                  <c:v>46</c:v>
                </c:pt>
                <c:pt idx="80">
                  <c:v>46.8</c:v>
                </c:pt>
                <c:pt idx="81">
                  <c:v>47.2</c:v>
                </c:pt>
                <c:pt idx="82">
                  <c:v>47.6</c:v>
                </c:pt>
                <c:pt idx="83">
                  <c:v>48.4</c:v>
                </c:pt>
                <c:pt idx="84">
                  <c:v>48.8</c:v>
                </c:pt>
                <c:pt idx="85">
                  <c:v>49.6</c:v>
                </c:pt>
                <c:pt idx="86">
                  <c:v>50</c:v>
                </c:pt>
                <c:pt idx="87">
                  <c:v>50.4</c:v>
                </c:pt>
                <c:pt idx="88">
                  <c:v>51.2</c:v>
                </c:pt>
                <c:pt idx="89">
                  <c:v>52</c:v>
                </c:pt>
                <c:pt idx="90">
                  <c:v>52.4</c:v>
                </c:pt>
                <c:pt idx="91">
                  <c:v>52.8</c:v>
                </c:pt>
                <c:pt idx="92">
                  <c:v>53.6</c:v>
                </c:pt>
                <c:pt idx="93">
                  <c:v>54</c:v>
                </c:pt>
                <c:pt idx="94">
                  <c:v>54.8</c:v>
                </c:pt>
                <c:pt idx="95">
                  <c:v>55.2</c:v>
                </c:pt>
                <c:pt idx="96">
                  <c:v>56</c:v>
                </c:pt>
                <c:pt idx="97">
                  <c:v>56.4</c:v>
                </c:pt>
                <c:pt idx="98">
                  <c:v>57.2</c:v>
                </c:pt>
                <c:pt idx="99">
                  <c:v>57.6</c:v>
                </c:pt>
                <c:pt idx="100">
                  <c:v>58</c:v>
                </c:pt>
                <c:pt idx="101">
                  <c:v>58.8</c:v>
                </c:pt>
                <c:pt idx="102">
                  <c:v>59.2</c:v>
                </c:pt>
                <c:pt idx="103">
                  <c:v>60</c:v>
                </c:pt>
                <c:pt idx="104">
                  <c:v>60.4</c:v>
                </c:pt>
                <c:pt idx="105">
                  <c:v>61.2</c:v>
                </c:pt>
                <c:pt idx="106">
                  <c:v>61.6</c:v>
                </c:pt>
                <c:pt idx="107">
                  <c:v>62.4</c:v>
                </c:pt>
                <c:pt idx="108">
                  <c:v>62.8</c:v>
                </c:pt>
                <c:pt idx="109">
                  <c:v>63.6</c:v>
                </c:pt>
                <c:pt idx="110">
                  <c:v>64</c:v>
                </c:pt>
                <c:pt idx="111">
                  <c:v>64.8</c:v>
                </c:pt>
                <c:pt idx="112">
                  <c:v>65.2</c:v>
                </c:pt>
                <c:pt idx="113">
                  <c:v>66</c:v>
                </c:pt>
                <c:pt idx="114">
                  <c:v>66.400000000000006</c:v>
                </c:pt>
                <c:pt idx="115">
                  <c:v>67.2</c:v>
                </c:pt>
                <c:pt idx="116">
                  <c:v>67.599999999999994</c:v>
                </c:pt>
                <c:pt idx="117">
                  <c:v>68</c:v>
                </c:pt>
                <c:pt idx="118">
                  <c:v>68.8</c:v>
                </c:pt>
                <c:pt idx="119">
                  <c:v>69.2</c:v>
                </c:pt>
                <c:pt idx="120">
                  <c:v>70</c:v>
                </c:pt>
                <c:pt idx="121">
                  <c:v>70.400000000000006</c:v>
                </c:pt>
                <c:pt idx="122">
                  <c:v>71.2</c:v>
                </c:pt>
                <c:pt idx="123">
                  <c:v>71.599999999999994</c:v>
                </c:pt>
                <c:pt idx="124">
                  <c:v>72</c:v>
                </c:pt>
                <c:pt idx="125">
                  <c:v>72.8</c:v>
                </c:pt>
                <c:pt idx="126">
                  <c:v>73.599999999999994</c:v>
                </c:pt>
                <c:pt idx="127">
                  <c:v>74</c:v>
                </c:pt>
                <c:pt idx="128">
                  <c:v>74.400000000000006</c:v>
                </c:pt>
                <c:pt idx="129">
                  <c:v>75.2</c:v>
                </c:pt>
                <c:pt idx="130">
                  <c:v>75.599999999999994</c:v>
                </c:pt>
                <c:pt idx="131">
                  <c:v>76.400000000000006</c:v>
                </c:pt>
                <c:pt idx="132">
                  <c:v>76.8</c:v>
                </c:pt>
                <c:pt idx="133">
                  <c:v>77.599999999999994</c:v>
                </c:pt>
                <c:pt idx="134">
                  <c:v>78</c:v>
                </c:pt>
                <c:pt idx="135">
                  <c:v>78.400000000000006</c:v>
                </c:pt>
                <c:pt idx="136">
                  <c:v>79.2</c:v>
                </c:pt>
                <c:pt idx="137">
                  <c:v>79.599999999999994</c:v>
                </c:pt>
                <c:pt idx="138">
                  <c:v>80.400000000000006</c:v>
                </c:pt>
                <c:pt idx="139">
                  <c:v>80.8</c:v>
                </c:pt>
                <c:pt idx="140">
                  <c:v>81.2</c:v>
                </c:pt>
                <c:pt idx="141">
                  <c:v>82</c:v>
                </c:pt>
                <c:pt idx="142">
                  <c:v>82.4</c:v>
                </c:pt>
                <c:pt idx="143">
                  <c:v>83.2</c:v>
                </c:pt>
                <c:pt idx="144">
                  <c:v>83.6</c:v>
                </c:pt>
                <c:pt idx="145">
                  <c:v>84.4</c:v>
                </c:pt>
                <c:pt idx="146">
                  <c:v>84.8</c:v>
                </c:pt>
                <c:pt idx="147">
                  <c:v>85.6</c:v>
                </c:pt>
                <c:pt idx="148">
                  <c:v>86</c:v>
                </c:pt>
                <c:pt idx="149">
                  <c:v>86.8</c:v>
                </c:pt>
                <c:pt idx="150">
                  <c:v>87.2</c:v>
                </c:pt>
                <c:pt idx="151">
                  <c:v>88</c:v>
                </c:pt>
                <c:pt idx="152">
                  <c:v>88.4</c:v>
                </c:pt>
                <c:pt idx="153">
                  <c:v>88.8</c:v>
                </c:pt>
                <c:pt idx="154">
                  <c:v>89.6</c:v>
                </c:pt>
                <c:pt idx="155">
                  <c:v>90.4</c:v>
                </c:pt>
                <c:pt idx="156">
                  <c:v>90.8</c:v>
                </c:pt>
                <c:pt idx="157">
                  <c:v>91.2</c:v>
                </c:pt>
                <c:pt idx="158">
                  <c:v>92</c:v>
                </c:pt>
                <c:pt idx="159">
                  <c:v>92.4</c:v>
                </c:pt>
                <c:pt idx="160">
                  <c:v>93.2</c:v>
                </c:pt>
                <c:pt idx="161">
                  <c:v>93.6</c:v>
                </c:pt>
                <c:pt idx="162">
                  <c:v>94.4</c:v>
                </c:pt>
                <c:pt idx="163">
                  <c:v>94.8</c:v>
                </c:pt>
                <c:pt idx="164">
                  <c:v>95.6</c:v>
                </c:pt>
                <c:pt idx="165">
                  <c:v>96</c:v>
                </c:pt>
                <c:pt idx="166">
                  <c:v>96.4</c:v>
                </c:pt>
                <c:pt idx="167">
                  <c:v>97.2</c:v>
                </c:pt>
                <c:pt idx="168">
                  <c:v>97.6</c:v>
                </c:pt>
                <c:pt idx="169">
                  <c:v>98.4</c:v>
                </c:pt>
                <c:pt idx="170">
                  <c:v>98.8</c:v>
                </c:pt>
                <c:pt idx="171">
                  <c:v>99.6</c:v>
                </c:pt>
                <c:pt idx="172">
                  <c:v>100</c:v>
                </c:pt>
                <c:pt idx="173">
                  <c:v>100.8</c:v>
                </c:pt>
                <c:pt idx="174">
                  <c:v>101.2</c:v>
                </c:pt>
                <c:pt idx="175">
                  <c:v>101.6</c:v>
                </c:pt>
                <c:pt idx="176">
                  <c:v>102.4</c:v>
                </c:pt>
                <c:pt idx="177">
                  <c:v>102.8</c:v>
                </c:pt>
                <c:pt idx="178">
                  <c:v>103.6</c:v>
                </c:pt>
                <c:pt idx="179">
                  <c:v>104</c:v>
                </c:pt>
                <c:pt idx="180">
                  <c:v>104.8</c:v>
                </c:pt>
                <c:pt idx="181">
                  <c:v>105.2</c:v>
                </c:pt>
                <c:pt idx="182">
                  <c:v>105.6</c:v>
                </c:pt>
                <c:pt idx="183">
                  <c:v>106.4</c:v>
                </c:pt>
                <c:pt idx="184">
                  <c:v>107.2</c:v>
                </c:pt>
                <c:pt idx="185">
                  <c:v>107.6</c:v>
                </c:pt>
                <c:pt idx="186">
                  <c:v>108</c:v>
                </c:pt>
                <c:pt idx="187">
                  <c:v>108.8</c:v>
                </c:pt>
                <c:pt idx="188">
                  <c:v>109.2</c:v>
                </c:pt>
                <c:pt idx="189">
                  <c:v>110</c:v>
                </c:pt>
                <c:pt idx="190">
                  <c:v>110.4</c:v>
                </c:pt>
                <c:pt idx="191">
                  <c:v>111.2</c:v>
                </c:pt>
                <c:pt idx="192">
                  <c:v>111.6</c:v>
                </c:pt>
                <c:pt idx="193">
                  <c:v>112</c:v>
                </c:pt>
                <c:pt idx="194">
                  <c:v>112.8</c:v>
                </c:pt>
                <c:pt idx="195">
                  <c:v>113.2</c:v>
                </c:pt>
                <c:pt idx="196">
                  <c:v>114</c:v>
                </c:pt>
                <c:pt idx="197">
                  <c:v>114.4</c:v>
                </c:pt>
                <c:pt idx="198">
                  <c:v>114.8</c:v>
                </c:pt>
                <c:pt idx="199">
                  <c:v>115.6</c:v>
                </c:pt>
                <c:pt idx="200">
                  <c:v>116</c:v>
                </c:pt>
                <c:pt idx="201">
                  <c:v>116.8</c:v>
                </c:pt>
                <c:pt idx="202">
                  <c:v>117.2</c:v>
                </c:pt>
                <c:pt idx="203">
                  <c:v>118</c:v>
                </c:pt>
                <c:pt idx="204">
                  <c:v>118.4</c:v>
                </c:pt>
                <c:pt idx="205">
                  <c:v>118.8</c:v>
                </c:pt>
                <c:pt idx="206">
                  <c:v>119.6</c:v>
                </c:pt>
                <c:pt idx="207">
                  <c:v>120.4</c:v>
                </c:pt>
                <c:pt idx="208">
                  <c:v>120.8</c:v>
                </c:pt>
                <c:pt idx="209">
                  <c:v>121.2</c:v>
                </c:pt>
                <c:pt idx="210">
                  <c:v>122</c:v>
                </c:pt>
                <c:pt idx="211">
                  <c:v>122.4</c:v>
                </c:pt>
                <c:pt idx="212">
                  <c:v>123.2</c:v>
                </c:pt>
                <c:pt idx="213">
                  <c:v>123.6</c:v>
                </c:pt>
                <c:pt idx="214">
                  <c:v>124.4</c:v>
                </c:pt>
                <c:pt idx="215">
                  <c:v>124.8</c:v>
                </c:pt>
                <c:pt idx="216">
                  <c:v>125.6</c:v>
                </c:pt>
                <c:pt idx="217">
                  <c:v>126</c:v>
                </c:pt>
                <c:pt idx="218">
                  <c:v>126.8</c:v>
                </c:pt>
                <c:pt idx="219">
                  <c:v>127.2</c:v>
                </c:pt>
                <c:pt idx="220">
                  <c:v>128</c:v>
                </c:pt>
                <c:pt idx="221">
                  <c:v>128.4</c:v>
                </c:pt>
                <c:pt idx="222">
                  <c:v>128.80000000000001</c:v>
                </c:pt>
                <c:pt idx="223">
                  <c:v>129.6</c:v>
                </c:pt>
                <c:pt idx="224">
                  <c:v>130</c:v>
                </c:pt>
                <c:pt idx="225">
                  <c:v>130.80000000000001</c:v>
                </c:pt>
                <c:pt idx="226">
                  <c:v>131.19999999999999</c:v>
                </c:pt>
                <c:pt idx="227">
                  <c:v>132</c:v>
                </c:pt>
                <c:pt idx="228">
                  <c:v>132.4</c:v>
                </c:pt>
                <c:pt idx="229">
                  <c:v>133.19999999999999</c:v>
                </c:pt>
                <c:pt idx="230">
                  <c:v>133.6</c:v>
                </c:pt>
                <c:pt idx="231">
                  <c:v>134.4</c:v>
                </c:pt>
                <c:pt idx="232">
                  <c:v>134.80000000000001</c:v>
                </c:pt>
                <c:pt idx="233">
                  <c:v>135.19999999999999</c:v>
                </c:pt>
                <c:pt idx="234">
                  <c:v>136</c:v>
                </c:pt>
                <c:pt idx="235">
                  <c:v>136.4</c:v>
                </c:pt>
                <c:pt idx="236">
                  <c:v>137.19999999999999</c:v>
                </c:pt>
                <c:pt idx="237">
                  <c:v>137.6</c:v>
                </c:pt>
                <c:pt idx="238">
                  <c:v>138.4</c:v>
                </c:pt>
                <c:pt idx="239">
                  <c:v>138.80000000000001</c:v>
                </c:pt>
                <c:pt idx="240">
                  <c:v>139.6</c:v>
                </c:pt>
                <c:pt idx="241">
                  <c:v>140</c:v>
                </c:pt>
                <c:pt idx="242">
                  <c:v>140.80000000000001</c:v>
                </c:pt>
                <c:pt idx="243">
                  <c:v>141.19999999999999</c:v>
                </c:pt>
                <c:pt idx="244">
                  <c:v>142</c:v>
                </c:pt>
                <c:pt idx="245">
                  <c:v>142.4</c:v>
                </c:pt>
                <c:pt idx="246">
                  <c:v>142.80000000000001</c:v>
                </c:pt>
                <c:pt idx="247">
                  <c:v>143.6</c:v>
                </c:pt>
                <c:pt idx="248">
                  <c:v>144</c:v>
                </c:pt>
                <c:pt idx="249">
                  <c:v>144.80000000000001</c:v>
                </c:pt>
                <c:pt idx="250">
                  <c:v>145.19999999999999</c:v>
                </c:pt>
                <c:pt idx="251">
                  <c:v>146</c:v>
                </c:pt>
                <c:pt idx="252">
                  <c:v>146.4</c:v>
                </c:pt>
                <c:pt idx="253">
                  <c:v>147.19999999999999</c:v>
                </c:pt>
                <c:pt idx="254">
                  <c:v>147.6</c:v>
                </c:pt>
                <c:pt idx="255">
                  <c:v>148</c:v>
                </c:pt>
                <c:pt idx="256">
                  <c:v>148.80000000000001</c:v>
                </c:pt>
                <c:pt idx="257">
                  <c:v>149.19999999999999</c:v>
                </c:pt>
                <c:pt idx="258">
                  <c:v>150</c:v>
                </c:pt>
                <c:pt idx="259">
                  <c:v>150.4</c:v>
                </c:pt>
                <c:pt idx="260">
                  <c:v>151.19999999999999</c:v>
                </c:pt>
                <c:pt idx="261">
                  <c:v>151.6</c:v>
                </c:pt>
                <c:pt idx="262">
                  <c:v>152</c:v>
                </c:pt>
                <c:pt idx="263">
                  <c:v>152.80000000000001</c:v>
                </c:pt>
                <c:pt idx="264">
                  <c:v>153.19999999999999</c:v>
                </c:pt>
                <c:pt idx="265">
                  <c:v>154</c:v>
                </c:pt>
                <c:pt idx="266">
                  <c:v>154.4</c:v>
                </c:pt>
                <c:pt idx="267">
                  <c:v>155.19999999999999</c:v>
                </c:pt>
                <c:pt idx="268">
                  <c:v>155.6</c:v>
                </c:pt>
                <c:pt idx="269">
                  <c:v>156</c:v>
                </c:pt>
                <c:pt idx="270">
                  <c:v>156.80000000000001</c:v>
                </c:pt>
                <c:pt idx="271">
                  <c:v>157.19999999999999</c:v>
                </c:pt>
                <c:pt idx="272">
                  <c:v>158</c:v>
                </c:pt>
                <c:pt idx="273">
                  <c:v>158.4</c:v>
                </c:pt>
                <c:pt idx="274">
                  <c:v>159.19999999999999</c:v>
                </c:pt>
                <c:pt idx="275">
                  <c:v>159.6</c:v>
                </c:pt>
                <c:pt idx="276">
                  <c:v>160.4</c:v>
                </c:pt>
                <c:pt idx="277">
                  <c:v>160.80000000000001</c:v>
                </c:pt>
                <c:pt idx="278">
                  <c:v>161.6</c:v>
                </c:pt>
                <c:pt idx="279">
                  <c:v>162</c:v>
                </c:pt>
                <c:pt idx="280">
                  <c:v>162.80000000000001</c:v>
                </c:pt>
                <c:pt idx="281">
                  <c:v>163.19999999999999</c:v>
                </c:pt>
                <c:pt idx="282">
                  <c:v>163.6</c:v>
                </c:pt>
                <c:pt idx="283">
                  <c:v>164.4</c:v>
                </c:pt>
                <c:pt idx="284">
                  <c:v>164.8</c:v>
                </c:pt>
                <c:pt idx="285">
                  <c:v>165.6</c:v>
                </c:pt>
                <c:pt idx="286">
                  <c:v>166</c:v>
                </c:pt>
                <c:pt idx="287">
                  <c:v>166.8</c:v>
                </c:pt>
                <c:pt idx="288">
                  <c:v>167.2</c:v>
                </c:pt>
                <c:pt idx="289">
                  <c:v>168</c:v>
                </c:pt>
                <c:pt idx="290">
                  <c:v>168.4</c:v>
                </c:pt>
                <c:pt idx="291">
                  <c:v>169.2</c:v>
                </c:pt>
                <c:pt idx="292">
                  <c:v>169.6</c:v>
                </c:pt>
                <c:pt idx="293">
                  <c:v>170</c:v>
                </c:pt>
                <c:pt idx="294">
                  <c:v>170.8</c:v>
                </c:pt>
                <c:pt idx="295">
                  <c:v>171.2</c:v>
                </c:pt>
                <c:pt idx="296">
                  <c:v>172</c:v>
                </c:pt>
                <c:pt idx="297">
                  <c:v>172.4</c:v>
                </c:pt>
                <c:pt idx="298">
                  <c:v>173.2</c:v>
                </c:pt>
                <c:pt idx="299">
                  <c:v>173.6</c:v>
                </c:pt>
                <c:pt idx="300">
                  <c:v>174.4</c:v>
                </c:pt>
                <c:pt idx="301">
                  <c:v>174.8</c:v>
                </c:pt>
                <c:pt idx="302">
                  <c:v>175.6</c:v>
                </c:pt>
                <c:pt idx="303">
                  <c:v>176</c:v>
                </c:pt>
                <c:pt idx="304">
                  <c:v>176.4</c:v>
                </c:pt>
                <c:pt idx="305">
                  <c:v>177.2</c:v>
                </c:pt>
                <c:pt idx="306">
                  <c:v>177.6</c:v>
                </c:pt>
                <c:pt idx="307">
                  <c:v>178.4</c:v>
                </c:pt>
                <c:pt idx="308">
                  <c:v>178.8</c:v>
                </c:pt>
                <c:pt idx="309">
                  <c:v>179.2</c:v>
                </c:pt>
                <c:pt idx="310">
                  <c:v>180</c:v>
                </c:pt>
                <c:pt idx="311">
                  <c:v>180.4</c:v>
                </c:pt>
                <c:pt idx="312">
                  <c:v>181.2</c:v>
                </c:pt>
                <c:pt idx="313">
                  <c:v>181.6</c:v>
                </c:pt>
                <c:pt idx="314">
                  <c:v>182.4</c:v>
                </c:pt>
                <c:pt idx="315">
                  <c:v>182.8</c:v>
                </c:pt>
                <c:pt idx="316">
                  <c:v>183.2</c:v>
                </c:pt>
                <c:pt idx="317">
                  <c:v>184</c:v>
                </c:pt>
                <c:pt idx="318">
                  <c:v>184.4</c:v>
                </c:pt>
                <c:pt idx="319">
                  <c:v>185.2</c:v>
                </c:pt>
                <c:pt idx="320">
                  <c:v>185.6</c:v>
                </c:pt>
                <c:pt idx="321">
                  <c:v>186</c:v>
                </c:pt>
                <c:pt idx="322">
                  <c:v>186.8</c:v>
                </c:pt>
                <c:pt idx="323">
                  <c:v>187.6</c:v>
                </c:pt>
                <c:pt idx="324">
                  <c:v>188</c:v>
                </c:pt>
                <c:pt idx="325">
                  <c:v>188.4</c:v>
                </c:pt>
                <c:pt idx="326">
                  <c:v>189.2</c:v>
                </c:pt>
                <c:pt idx="327">
                  <c:v>189.6</c:v>
                </c:pt>
                <c:pt idx="328">
                  <c:v>190.4</c:v>
                </c:pt>
                <c:pt idx="329">
                  <c:v>190.8</c:v>
                </c:pt>
                <c:pt idx="330">
                  <c:v>191.6</c:v>
                </c:pt>
                <c:pt idx="331">
                  <c:v>192</c:v>
                </c:pt>
                <c:pt idx="332">
                  <c:v>192.4</c:v>
                </c:pt>
                <c:pt idx="333">
                  <c:v>193.2</c:v>
                </c:pt>
                <c:pt idx="334">
                  <c:v>193.6</c:v>
                </c:pt>
                <c:pt idx="335">
                  <c:v>194.4</c:v>
                </c:pt>
                <c:pt idx="336">
                  <c:v>194.8</c:v>
                </c:pt>
                <c:pt idx="337">
                  <c:v>195.6</c:v>
                </c:pt>
                <c:pt idx="338">
                  <c:v>196</c:v>
                </c:pt>
                <c:pt idx="339">
                  <c:v>196.8</c:v>
                </c:pt>
                <c:pt idx="340">
                  <c:v>197.2</c:v>
                </c:pt>
                <c:pt idx="341">
                  <c:v>198</c:v>
                </c:pt>
                <c:pt idx="342">
                  <c:v>198.4</c:v>
                </c:pt>
                <c:pt idx="343">
                  <c:v>199.2</c:v>
                </c:pt>
                <c:pt idx="344">
                  <c:v>199.6</c:v>
                </c:pt>
                <c:pt idx="345">
                  <c:v>200</c:v>
                </c:pt>
                <c:pt idx="346">
                  <c:v>200.8</c:v>
                </c:pt>
                <c:pt idx="347">
                  <c:v>201.6</c:v>
                </c:pt>
                <c:pt idx="348">
                  <c:v>202</c:v>
                </c:pt>
                <c:pt idx="349">
                  <c:v>202.4</c:v>
                </c:pt>
                <c:pt idx="350">
                  <c:v>203.2</c:v>
                </c:pt>
                <c:pt idx="351">
                  <c:v>203.6</c:v>
                </c:pt>
                <c:pt idx="352">
                  <c:v>204.4</c:v>
                </c:pt>
                <c:pt idx="353">
                  <c:v>204.8</c:v>
                </c:pt>
                <c:pt idx="354">
                  <c:v>205.6</c:v>
                </c:pt>
                <c:pt idx="355">
                  <c:v>206</c:v>
                </c:pt>
                <c:pt idx="356">
                  <c:v>206.4</c:v>
                </c:pt>
                <c:pt idx="357">
                  <c:v>207.2</c:v>
                </c:pt>
                <c:pt idx="358">
                  <c:v>207.6</c:v>
                </c:pt>
                <c:pt idx="359">
                  <c:v>208.4</c:v>
                </c:pt>
                <c:pt idx="360">
                  <c:v>208.8</c:v>
                </c:pt>
                <c:pt idx="361">
                  <c:v>209.6</c:v>
                </c:pt>
                <c:pt idx="362">
                  <c:v>210</c:v>
                </c:pt>
                <c:pt idx="363">
                  <c:v>210.4</c:v>
                </c:pt>
                <c:pt idx="364">
                  <c:v>211.2</c:v>
                </c:pt>
                <c:pt idx="365">
                  <c:v>212</c:v>
                </c:pt>
                <c:pt idx="366">
                  <c:v>212.4</c:v>
                </c:pt>
                <c:pt idx="367">
                  <c:v>212.8</c:v>
                </c:pt>
                <c:pt idx="368">
                  <c:v>213.6</c:v>
                </c:pt>
                <c:pt idx="369">
                  <c:v>214</c:v>
                </c:pt>
                <c:pt idx="370">
                  <c:v>214.8</c:v>
                </c:pt>
                <c:pt idx="371">
                  <c:v>215.2</c:v>
                </c:pt>
                <c:pt idx="372">
                  <c:v>216</c:v>
                </c:pt>
                <c:pt idx="373">
                  <c:v>216.4</c:v>
                </c:pt>
                <c:pt idx="374">
                  <c:v>216.8</c:v>
                </c:pt>
                <c:pt idx="375">
                  <c:v>217.6</c:v>
                </c:pt>
                <c:pt idx="376">
                  <c:v>218</c:v>
                </c:pt>
                <c:pt idx="377">
                  <c:v>218.8</c:v>
                </c:pt>
                <c:pt idx="378">
                  <c:v>219.2</c:v>
                </c:pt>
                <c:pt idx="379">
                  <c:v>219.6</c:v>
                </c:pt>
                <c:pt idx="380">
                  <c:v>220.4</c:v>
                </c:pt>
                <c:pt idx="381">
                  <c:v>220.8</c:v>
                </c:pt>
                <c:pt idx="382">
                  <c:v>221.6</c:v>
                </c:pt>
                <c:pt idx="383">
                  <c:v>222</c:v>
                </c:pt>
                <c:pt idx="384">
                  <c:v>222.8</c:v>
                </c:pt>
                <c:pt idx="385">
                  <c:v>223.2</c:v>
                </c:pt>
                <c:pt idx="386">
                  <c:v>224</c:v>
                </c:pt>
                <c:pt idx="387">
                  <c:v>224.4</c:v>
                </c:pt>
                <c:pt idx="388">
                  <c:v>225.2</c:v>
                </c:pt>
                <c:pt idx="389">
                  <c:v>225.6</c:v>
                </c:pt>
                <c:pt idx="390">
                  <c:v>226</c:v>
                </c:pt>
                <c:pt idx="391">
                  <c:v>226.8</c:v>
                </c:pt>
                <c:pt idx="392">
                  <c:v>227.2</c:v>
                </c:pt>
                <c:pt idx="393">
                  <c:v>228</c:v>
                </c:pt>
                <c:pt idx="394">
                  <c:v>228.4</c:v>
                </c:pt>
                <c:pt idx="395">
                  <c:v>229.2</c:v>
                </c:pt>
                <c:pt idx="396">
                  <c:v>229.6</c:v>
                </c:pt>
                <c:pt idx="397">
                  <c:v>230.4</c:v>
                </c:pt>
                <c:pt idx="398">
                  <c:v>230.8</c:v>
                </c:pt>
                <c:pt idx="399">
                  <c:v>231.6</c:v>
                </c:pt>
                <c:pt idx="400">
                  <c:v>232</c:v>
                </c:pt>
                <c:pt idx="401">
                  <c:v>232.4</c:v>
                </c:pt>
                <c:pt idx="402">
                  <c:v>233.2</c:v>
                </c:pt>
                <c:pt idx="403">
                  <c:v>233.6</c:v>
                </c:pt>
                <c:pt idx="404">
                  <c:v>234.4</c:v>
                </c:pt>
                <c:pt idx="405">
                  <c:v>234.8</c:v>
                </c:pt>
                <c:pt idx="406">
                  <c:v>235.6</c:v>
                </c:pt>
                <c:pt idx="407">
                  <c:v>236</c:v>
                </c:pt>
                <c:pt idx="408">
                  <c:v>236.8</c:v>
                </c:pt>
                <c:pt idx="409">
                  <c:v>237.2</c:v>
                </c:pt>
                <c:pt idx="410">
                  <c:v>238</c:v>
                </c:pt>
                <c:pt idx="411">
                  <c:v>238.4</c:v>
                </c:pt>
                <c:pt idx="412">
                  <c:v>239.2</c:v>
                </c:pt>
                <c:pt idx="413">
                  <c:v>239.6</c:v>
                </c:pt>
                <c:pt idx="414">
                  <c:v>240</c:v>
                </c:pt>
                <c:pt idx="415">
                  <c:v>240.8</c:v>
                </c:pt>
                <c:pt idx="416">
                  <c:v>241.2</c:v>
                </c:pt>
                <c:pt idx="417">
                  <c:v>242</c:v>
                </c:pt>
                <c:pt idx="418">
                  <c:v>242.4</c:v>
                </c:pt>
                <c:pt idx="419">
                  <c:v>243.2</c:v>
                </c:pt>
                <c:pt idx="420">
                  <c:v>243.6</c:v>
                </c:pt>
                <c:pt idx="421">
                  <c:v>244</c:v>
                </c:pt>
                <c:pt idx="422">
                  <c:v>244.8</c:v>
                </c:pt>
                <c:pt idx="423">
                  <c:v>245.6</c:v>
                </c:pt>
                <c:pt idx="424">
                  <c:v>246</c:v>
                </c:pt>
                <c:pt idx="425">
                  <c:v>246.4</c:v>
                </c:pt>
                <c:pt idx="426">
                  <c:v>247.2</c:v>
                </c:pt>
                <c:pt idx="427">
                  <c:v>247.6</c:v>
                </c:pt>
                <c:pt idx="428">
                  <c:v>248.4</c:v>
                </c:pt>
                <c:pt idx="429">
                  <c:v>248.8</c:v>
                </c:pt>
                <c:pt idx="430">
                  <c:v>249.2</c:v>
                </c:pt>
                <c:pt idx="431">
                  <c:v>249.6</c:v>
                </c:pt>
                <c:pt idx="432">
                  <c:v>250</c:v>
                </c:pt>
                <c:pt idx="433">
                  <c:v>250.8</c:v>
                </c:pt>
                <c:pt idx="434">
                  <c:v>251.2</c:v>
                </c:pt>
                <c:pt idx="435">
                  <c:v>252</c:v>
                </c:pt>
                <c:pt idx="436">
                  <c:v>252.4</c:v>
                </c:pt>
                <c:pt idx="437">
                  <c:v>252.8</c:v>
                </c:pt>
                <c:pt idx="438">
                  <c:v>253.6</c:v>
                </c:pt>
                <c:pt idx="439">
                  <c:v>254</c:v>
                </c:pt>
                <c:pt idx="440">
                  <c:v>254.8</c:v>
                </c:pt>
                <c:pt idx="441">
                  <c:v>255.2</c:v>
                </c:pt>
                <c:pt idx="442">
                  <c:v>256</c:v>
                </c:pt>
                <c:pt idx="443">
                  <c:v>256.39999999999998</c:v>
                </c:pt>
                <c:pt idx="444">
                  <c:v>256.8</c:v>
                </c:pt>
                <c:pt idx="445">
                  <c:v>257.60000000000002</c:v>
                </c:pt>
                <c:pt idx="446">
                  <c:v>258</c:v>
                </c:pt>
                <c:pt idx="447">
                  <c:v>258.8</c:v>
                </c:pt>
                <c:pt idx="448">
                  <c:v>259.2</c:v>
                </c:pt>
                <c:pt idx="449">
                  <c:v>260</c:v>
                </c:pt>
                <c:pt idx="450">
                  <c:v>260.39999999999998</c:v>
                </c:pt>
                <c:pt idx="451">
                  <c:v>261.2</c:v>
                </c:pt>
                <c:pt idx="452">
                  <c:v>261.60000000000002</c:v>
                </c:pt>
                <c:pt idx="453">
                  <c:v>262.39999999999998</c:v>
                </c:pt>
                <c:pt idx="454">
                  <c:v>262.8</c:v>
                </c:pt>
                <c:pt idx="455">
                  <c:v>263.2</c:v>
                </c:pt>
                <c:pt idx="456">
                  <c:v>264</c:v>
                </c:pt>
                <c:pt idx="457">
                  <c:v>264.8</c:v>
                </c:pt>
                <c:pt idx="458">
                  <c:v>265.2</c:v>
                </c:pt>
                <c:pt idx="459">
                  <c:v>266</c:v>
                </c:pt>
                <c:pt idx="460">
                  <c:v>266.39999999999998</c:v>
                </c:pt>
                <c:pt idx="461">
                  <c:v>266.8</c:v>
                </c:pt>
                <c:pt idx="462">
                  <c:v>267.60000000000002</c:v>
                </c:pt>
                <c:pt idx="463">
                  <c:v>268</c:v>
                </c:pt>
                <c:pt idx="464">
                  <c:v>268.8</c:v>
                </c:pt>
                <c:pt idx="465">
                  <c:v>269.2</c:v>
                </c:pt>
                <c:pt idx="466">
                  <c:v>270</c:v>
                </c:pt>
                <c:pt idx="467">
                  <c:v>270.39999999999998</c:v>
                </c:pt>
                <c:pt idx="468">
                  <c:v>271.2</c:v>
                </c:pt>
                <c:pt idx="469">
                  <c:v>271.60000000000002</c:v>
                </c:pt>
                <c:pt idx="470">
                  <c:v>272.39999999999998</c:v>
                </c:pt>
                <c:pt idx="471">
                  <c:v>272.8</c:v>
                </c:pt>
                <c:pt idx="472">
                  <c:v>273.2</c:v>
                </c:pt>
                <c:pt idx="473">
                  <c:v>274</c:v>
                </c:pt>
                <c:pt idx="474">
                  <c:v>274.39999999999998</c:v>
                </c:pt>
                <c:pt idx="475">
                  <c:v>275.2</c:v>
                </c:pt>
                <c:pt idx="476">
                  <c:v>275.60000000000002</c:v>
                </c:pt>
                <c:pt idx="477">
                  <c:v>276.39999999999998</c:v>
                </c:pt>
                <c:pt idx="478">
                  <c:v>276.8</c:v>
                </c:pt>
                <c:pt idx="479">
                  <c:v>277.60000000000002</c:v>
                </c:pt>
                <c:pt idx="480">
                  <c:v>278</c:v>
                </c:pt>
                <c:pt idx="481">
                  <c:v>278.8</c:v>
                </c:pt>
                <c:pt idx="482">
                  <c:v>279.2</c:v>
                </c:pt>
                <c:pt idx="483">
                  <c:v>279.60000000000002</c:v>
                </c:pt>
                <c:pt idx="484">
                  <c:v>280.39999999999998</c:v>
                </c:pt>
                <c:pt idx="485">
                  <c:v>280.8</c:v>
                </c:pt>
                <c:pt idx="486">
                  <c:v>281.60000000000002</c:v>
                </c:pt>
                <c:pt idx="487">
                  <c:v>282</c:v>
                </c:pt>
                <c:pt idx="488">
                  <c:v>282.8</c:v>
                </c:pt>
                <c:pt idx="489">
                  <c:v>283.2</c:v>
                </c:pt>
                <c:pt idx="490">
                  <c:v>284</c:v>
                </c:pt>
                <c:pt idx="491">
                  <c:v>284.39999999999998</c:v>
                </c:pt>
                <c:pt idx="492">
                  <c:v>285.2</c:v>
                </c:pt>
                <c:pt idx="493">
                  <c:v>285.60000000000002</c:v>
                </c:pt>
                <c:pt idx="494">
                  <c:v>286</c:v>
                </c:pt>
                <c:pt idx="495">
                  <c:v>286.8</c:v>
                </c:pt>
                <c:pt idx="496">
                  <c:v>287.2</c:v>
                </c:pt>
                <c:pt idx="497">
                  <c:v>288</c:v>
                </c:pt>
                <c:pt idx="498">
                  <c:v>288.39999999999998</c:v>
                </c:pt>
                <c:pt idx="499">
                  <c:v>289.2</c:v>
                </c:pt>
                <c:pt idx="500">
                  <c:v>289.60000000000002</c:v>
                </c:pt>
                <c:pt idx="501">
                  <c:v>290</c:v>
                </c:pt>
                <c:pt idx="502">
                  <c:v>290.8</c:v>
                </c:pt>
                <c:pt idx="503">
                  <c:v>291.2</c:v>
                </c:pt>
                <c:pt idx="504">
                  <c:v>292</c:v>
                </c:pt>
                <c:pt idx="505">
                  <c:v>292.39999999999998</c:v>
                </c:pt>
                <c:pt idx="506">
                  <c:v>293.2</c:v>
                </c:pt>
                <c:pt idx="507">
                  <c:v>293.60000000000002</c:v>
                </c:pt>
                <c:pt idx="508">
                  <c:v>294</c:v>
                </c:pt>
                <c:pt idx="509">
                  <c:v>294.8</c:v>
                </c:pt>
                <c:pt idx="510">
                  <c:v>295.60000000000002</c:v>
                </c:pt>
                <c:pt idx="511">
                  <c:v>296</c:v>
                </c:pt>
                <c:pt idx="512">
                  <c:v>296.8</c:v>
                </c:pt>
                <c:pt idx="513">
                  <c:v>297.2</c:v>
                </c:pt>
                <c:pt idx="514">
                  <c:v>297.60000000000002</c:v>
                </c:pt>
                <c:pt idx="515">
                  <c:v>298.39999999999998</c:v>
                </c:pt>
                <c:pt idx="516">
                  <c:v>298.8</c:v>
                </c:pt>
                <c:pt idx="517">
                  <c:v>299.60000000000002</c:v>
                </c:pt>
                <c:pt idx="518">
                  <c:v>300</c:v>
                </c:pt>
                <c:pt idx="519">
                  <c:v>300.8</c:v>
                </c:pt>
                <c:pt idx="520">
                  <c:v>301.2</c:v>
                </c:pt>
                <c:pt idx="521">
                  <c:v>302</c:v>
                </c:pt>
                <c:pt idx="522">
                  <c:v>302.39999999999998</c:v>
                </c:pt>
                <c:pt idx="523">
                  <c:v>303.2</c:v>
                </c:pt>
                <c:pt idx="524">
                  <c:v>303.60000000000002</c:v>
                </c:pt>
                <c:pt idx="525">
                  <c:v>304</c:v>
                </c:pt>
                <c:pt idx="526">
                  <c:v>304.8</c:v>
                </c:pt>
                <c:pt idx="527">
                  <c:v>305.2</c:v>
                </c:pt>
                <c:pt idx="528">
                  <c:v>306</c:v>
                </c:pt>
                <c:pt idx="529">
                  <c:v>306.39999999999998</c:v>
                </c:pt>
                <c:pt idx="530">
                  <c:v>307.2</c:v>
                </c:pt>
                <c:pt idx="531">
                  <c:v>307.60000000000002</c:v>
                </c:pt>
                <c:pt idx="532">
                  <c:v>308.39999999999998</c:v>
                </c:pt>
                <c:pt idx="533">
                  <c:v>308.8</c:v>
                </c:pt>
                <c:pt idx="534">
                  <c:v>309.60000000000002</c:v>
                </c:pt>
                <c:pt idx="535">
                  <c:v>310</c:v>
                </c:pt>
                <c:pt idx="536">
                  <c:v>310.39999999999998</c:v>
                </c:pt>
                <c:pt idx="537">
                  <c:v>311.2</c:v>
                </c:pt>
                <c:pt idx="538">
                  <c:v>311.60000000000002</c:v>
                </c:pt>
                <c:pt idx="539">
                  <c:v>312.39999999999998</c:v>
                </c:pt>
                <c:pt idx="540">
                  <c:v>312.8</c:v>
                </c:pt>
                <c:pt idx="541">
                  <c:v>313.60000000000002</c:v>
                </c:pt>
                <c:pt idx="542">
                  <c:v>314</c:v>
                </c:pt>
                <c:pt idx="543">
                  <c:v>314.39999999999998</c:v>
                </c:pt>
                <c:pt idx="544">
                  <c:v>315.2</c:v>
                </c:pt>
                <c:pt idx="545">
                  <c:v>315.60000000000002</c:v>
                </c:pt>
                <c:pt idx="546">
                  <c:v>316.39999999999998</c:v>
                </c:pt>
                <c:pt idx="547">
                  <c:v>316.8</c:v>
                </c:pt>
                <c:pt idx="548">
                  <c:v>317.60000000000002</c:v>
                </c:pt>
                <c:pt idx="549">
                  <c:v>318</c:v>
                </c:pt>
                <c:pt idx="550">
                  <c:v>318.8</c:v>
                </c:pt>
                <c:pt idx="551">
                  <c:v>319.2</c:v>
                </c:pt>
                <c:pt idx="552">
                  <c:v>320</c:v>
                </c:pt>
                <c:pt idx="553">
                  <c:v>320.39999999999998</c:v>
                </c:pt>
                <c:pt idx="554">
                  <c:v>320.8</c:v>
                </c:pt>
                <c:pt idx="555">
                  <c:v>321.60000000000002</c:v>
                </c:pt>
                <c:pt idx="556">
                  <c:v>322</c:v>
                </c:pt>
                <c:pt idx="557">
                  <c:v>322.8</c:v>
                </c:pt>
                <c:pt idx="558">
                  <c:v>323.2</c:v>
                </c:pt>
                <c:pt idx="559">
                  <c:v>323.60000000000002</c:v>
                </c:pt>
                <c:pt idx="560">
                  <c:v>324.39999999999998</c:v>
                </c:pt>
                <c:pt idx="561">
                  <c:v>324.8</c:v>
                </c:pt>
                <c:pt idx="562">
                  <c:v>325.60000000000002</c:v>
                </c:pt>
                <c:pt idx="563">
                  <c:v>326</c:v>
                </c:pt>
                <c:pt idx="564">
                  <c:v>326.8</c:v>
                </c:pt>
                <c:pt idx="565">
                  <c:v>327.2</c:v>
                </c:pt>
                <c:pt idx="566">
                  <c:v>327.60000000000002</c:v>
                </c:pt>
                <c:pt idx="567">
                  <c:v>328.4</c:v>
                </c:pt>
                <c:pt idx="568">
                  <c:v>328.8</c:v>
                </c:pt>
                <c:pt idx="569">
                  <c:v>329.6</c:v>
                </c:pt>
                <c:pt idx="570">
                  <c:v>330</c:v>
                </c:pt>
                <c:pt idx="571">
                  <c:v>330.8</c:v>
                </c:pt>
                <c:pt idx="572">
                  <c:v>331.2</c:v>
                </c:pt>
                <c:pt idx="573">
                  <c:v>332</c:v>
                </c:pt>
                <c:pt idx="574">
                  <c:v>332.4</c:v>
                </c:pt>
                <c:pt idx="575">
                  <c:v>333.2</c:v>
                </c:pt>
                <c:pt idx="576">
                  <c:v>333.6</c:v>
                </c:pt>
                <c:pt idx="577">
                  <c:v>334.4</c:v>
                </c:pt>
                <c:pt idx="578">
                  <c:v>334.8</c:v>
                </c:pt>
                <c:pt idx="579">
                  <c:v>335.6</c:v>
                </c:pt>
                <c:pt idx="580">
                  <c:v>336</c:v>
                </c:pt>
                <c:pt idx="581">
                  <c:v>336.8</c:v>
                </c:pt>
                <c:pt idx="582">
                  <c:v>337.2</c:v>
                </c:pt>
                <c:pt idx="583">
                  <c:v>337.6</c:v>
                </c:pt>
                <c:pt idx="584">
                  <c:v>338.4</c:v>
                </c:pt>
                <c:pt idx="585">
                  <c:v>338.8</c:v>
                </c:pt>
                <c:pt idx="586">
                  <c:v>339.6</c:v>
                </c:pt>
                <c:pt idx="587">
                  <c:v>340</c:v>
                </c:pt>
                <c:pt idx="588">
                  <c:v>340.8</c:v>
                </c:pt>
                <c:pt idx="589">
                  <c:v>341.2</c:v>
                </c:pt>
                <c:pt idx="590">
                  <c:v>342</c:v>
                </c:pt>
                <c:pt idx="591">
                  <c:v>342.4</c:v>
                </c:pt>
                <c:pt idx="592">
                  <c:v>343.2</c:v>
                </c:pt>
                <c:pt idx="593">
                  <c:v>343.6</c:v>
                </c:pt>
                <c:pt idx="594">
                  <c:v>344.4</c:v>
                </c:pt>
                <c:pt idx="595">
                  <c:v>344.8</c:v>
                </c:pt>
                <c:pt idx="596">
                  <c:v>345.2</c:v>
                </c:pt>
                <c:pt idx="597">
                  <c:v>346</c:v>
                </c:pt>
                <c:pt idx="598">
                  <c:v>346.4</c:v>
                </c:pt>
                <c:pt idx="599">
                  <c:v>347.2</c:v>
                </c:pt>
                <c:pt idx="600">
                  <c:v>347.6</c:v>
                </c:pt>
                <c:pt idx="601">
                  <c:v>348.4</c:v>
                </c:pt>
                <c:pt idx="602">
                  <c:v>348.8</c:v>
                </c:pt>
                <c:pt idx="603">
                  <c:v>349.2</c:v>
                </c:pt>
                <c:pt idx="604">
                  <c:v>350</c:v>
                </c:pt>
                <c:pt idx="605">
                  <c:v>350.4</c:v>
                </c:pt>
                <c:pt idx="606">
                  <c:v>351.2</c:v>
                </c:pt>
                <c:pt idx="607">
                  <c:v>351.6</c:v>
                </c:pt>
                <c:pt idx="608">
                  <c:v>352.4</c:v>
                </c:pt>
                <c:pt idx="609">
                  <c:v>352.8</c:v>
                </c:pt>
                <c:pt idx="610">
                  <c:v>353.6</c:v>
                </c:pt>
                <c:pt idx="611">
                  <c:v>354</c:v>
                </c:pt>
                <c:pt idx="612">
                  <c:v>354.8</c:v>
                </c:pt>
                <c:pt idx="613">
                  <c:v>355.2</c:v>
                </c:pt>
                <c:pt idx="614">
                  <c:v>355.6</c:v>
                </c:pt>
                <c:pt idx="615">
                  <c:v>356.4</c:v>
                </c:pt>
                <c:pt idx="616">
                  <c:v>356.8</c:v>
                </c:pt>
                <c:pt idx="617">
                  <c:v>357.6</c:v>
                </c:pt>
                <c:pt idx="618">
                  <c:v>358</c:v>
                </c:pt>
                <c:pt idx="619">
                  <c:v>358.4</c:v>
                </c:pt>
                <c:pt idx="620">
                  <c:v>359.2</c:v>
                </c:pt>
                <c:pt idx="621">
                  <c:v>359.6</c:v>
                </c:pt>
                <c:pt idx="622">
                  <c:v>360.4</c:v>
                </c:pt>
                <c:pt idx="623">
                  <c:v>360.8</c:v>
                </c:pt>
                <c:pt idx="624">
                  <c:v>361.6</c:v>
                </c:pt>
                <c:pt idx="625">
                  <c:v>362</c:v>
                </c:pt>
                <c:pt idx="626">
                  <c:v>362.8</c:v>
                </c:pt>
                <c:pt idx="627">
                  <c:v>363.2</c:v>
                </c:pt>
                <c:pt idx="628">
                  <c:v>364</c:v>
                </c:pt>
                <c:pt idx="629">
                  <c:v>364.4</c:v>
                </c:pt>
                <c:pt idx="630">
                  <c:v>364.8</c:v>
                </c:pt>
                <c:pt idx="631">
                  <c:v>365.6</c:v>
                </c:pt>
                <c:pt idx="632">
                  <c:v>366</c:v>
                </c:pt>
                <c:pt idx="633">
                  <c:v>366.8</c:v>
                </c:pt>
                <c:pt idx="634">
                  <c:v>367.2</c:v>
                </c:pt>
                <c:pt idx="635">
                  <c:v>368</c:v>
                </c:pt>
                <c:pt idx="636">
                  <c:v>368.4</c:v>
                </c:pt>
                <c:pt idx="637">
                  <c:v>369.2</c:v>
                </c:pt>
                <c:pt idx="638">
                  <c:v>369.6</c:v>
                </c:pt>
                <c:pt idx="639">
                  <c:v>370.4</c:v>
                </c:pt>
                <c:pt idx="640">
                  <c:v>370.8</c:v>
                </c:pt>
                <c:pt idx="641">
                  <c:v>371.6</c:v>
                </c:pt>
                <c:pt idx="642">
                  <c:v>372</c:v>
                </c:pt>
                <c:pt idx="643">
                  <c:v>372.8</c:v>
                </c:pt>
                <c:pt idx="644">
                  <c:v>373.2</c:v>
                </c:pt>
                <c:pt idx="645">
                  <c:v>373.6</c:v>
                </c:pt>
                <c:pt idx="646">
                  <c:v>374.4</c:v>
                </c:pt>
                <c:pt idx="647">
                  <c:v>374.8</c:v>
                </c:pt>
                <c:pt idx="648">
                  <c:v>375.6</c:v>
                </c:pt>
                <c:pt idx="649">
                  <c:v>376</c:v>
                </c:pt>
                <c:pt idx="650">
                  <c:v>376.8</c:v>
                </c:pt>
                <c:pt idx="651">
                  <c:v>377.2</c:v>
                </c:pt>
                <c:pt idx="652">
                  <c:v>378</c:v>
                </c:pt>
                <c:pt idx="653">
                  <c:v>378.4</c:v>
                </c:pt>
                <c:pt idx="654">
                  <c:v>378.8</c:v>
                </c:pt>
                <c:pt idx="655">
                  <c:v>379.6</c:v>
                </c:pt>
                <c:pt idx="656">
                  <c:v>380</c:v>
                </c:pt>
                <c:pt idx="657">
                  <c:v>380.8</c:v>
                </c:pt>
                <c:pt idx="658">
                  <c:v>381.2</c:v>
                </c:pt>
                <c:pt idx="659">
                  <c:v>382</c:v>
                </c:pt>
                <c:pt idx="660">
                  <c:v>382.4</c:v>
                </c:pt>
                <c:pt idx="661">
                  <c:v>383.2</c:v>
                </c:pt>
                <c:pt idx="662">
                  <c:v>383.6</c:v>
                </c:pt>
                <c:pt idx="663">
                  <c:v>384.4</c:v>
                </c:pt>
                <c:pt idx="664">
                  <c:v>384.8</c:v>
                </c:pt>
                <c:pt idx="665">
                  <c:v>385.2</c:v>
                </c:pt>
                <c:pt idx="666">
                  <c:v>386</c:v>
                </c:pt>
                <c:pt idx="667">
                  <c:v>386.4</c:v>
                </c:pt>
                <c:pt idx="668">
                  <c:v>387.2</c:v>
                </c:pt>
                <c:pt idx="669">
                  <c:v>387.6</c:v>
                </c:pt>
                <c:pt idx="670">
                  <c:v>388.4</c:v>
                </c:pt>
                <c:pt idx="671">
                  <c:v>388.8</c:v>
                </c:pt>
                <c:pt idx="672">
                  <c:v>389.2</c:v>
                </c:pt>
                <c:pt idx="673">
                  <c:v>390</c:v>
                </c:pt>
                <c:pt idx="674">
                  <c:v>390.4</c:v>
                </c:pt>
                <c:pt idx="675">
                  <c:v>391.2</c:v>
                </c:pt>
                <c:pt idx="676">
                  <c:v>391.6</c:v>
                </c:pt>
                <c:pt idx="677">
                  <c:v>392.4</c:v>
                </c:pt>
                <c:pt idx="678">
                  <c:v>392.8</c:v>
                </c:pt>
                <c:pt idx="679">
                  <c:v>393.6</c:v>
                </c:pt>
                <c:pt idx="680">
                  <c:v>394</c:v>
                </c:pt>
                <c:pt idx="681">
                  <c:v>394.4</c:v>
                </c:pt>
                <c:pt idx="682">
                  <c:v>395.2</c:v>
                </c:pt>
                <c:pt idx="683">
                  <c:v>395.6</c:v>
                </c:pt>
                <c:pt idx="684">
                  <c:v>396.4</c:v>
                </c:pt>
                <c:pt idx="685">
                  <c:v>396.8</c:v>
                </c:pt>
                <c:pt idx="686">
                  <c:v>397.6</c:v>
                </c:pt>
                <c:pt idx="687">
                  <c:v>398</c:v>
                </c:pt>
                <c:pt idx="688">
                  <c:v>398.8</c:v>
                </c:pt>
                <c:pt idx="689">
                  <c:v>399.2</c:v>
                </c:pt>
                <c:pt idx="690">
                  <c:v>400</c:v>
                </c:pt>
                <c:pt idx="691">
                  <c:v>400.4</c:v>
                </c:pt>
                <c:pt idx="692">
                  <c:v>401.2</c:v>
                </c:pt>
                <c:pt idx="693">
                  <c:v>401.6</c:v>
                </c:pt>
                <c:pt idx="694">
                  <c:v>402.4</c:v>
                </c:pt>
                <c:pt idx="695">
                  <c:v>402.8</c:v>
                </c:pt>
                <c:pt idx="696">
                  <c:v>403.2</c:v>
                </c:pt>
                <c:pt idx="697">
                  <c:v>404</c:v>
                </c:pt>
                <c:pt idx="698">
                  <c:v>404.4</c:v>
                </c:pt>
                <c:pt idx="699">
                  <c:v>405.2</c:v>
                </c:pt>
                <c:pt idx="700">
                  <c:v>405.6</c:v>
                </c:pt>
                <c:pt idx="701">
                  <c:v>406.4</c:v>
                </c:pt>
                <c:pt idx="702">
                  <c:v>406.8</c:v>
                </c:pt>
                <c:pt idx="703">
                  <c:v>407.6</c:v>
                </c:pt>
                <c:pt idx="704">
                  <c:v>408</c:v>
                </c:pt>
                <c:pt idx="705">
                  <c:v>408.8</c:v>
                </c:pt>
                <c:pt idx="706">
                  <c:v>409.2</c:v>
                </c:pt>
                <c:pt idx="707">
                  <c:v>410</c:v>
                </c:pt>
                <c:pt idx="708">
                  <c:v>410.4</c:v>
                </c:pt>
                <c:pt idx="709">
                  <c:v>410.8</c:v>
                </c:pt>
                <c:pt idx="710">
                  <c:v>411.6</c:v>
                </c:pt>
                <c:pt idx="711">
                  <c:v>412.4</c:v>
                </c:pt>
                <c:pt idx="712">
                  <c:v>412.8</c:v>
                </c:pt>
                <c:pt idx="713">
                  <c:v>413.2</c:v>
                </c:pt>
                <c:pt idx="714">
                  <c:v>414</c:v>
                </c:pt>
                <c:pt idx="715">
                  <c:v>414.4</c:v>
                </c:pt>
                <c:pt idx="716">
                  <c:v>415.2</c:v>
                </c:pt>
                <c:pt idx="717">
                  <c:v>415.6</c:v>
                </c:pt>
                <c:pt idx="718">
                  <c:v>416.4</c:v>
                </c:pt>
                <c:pt idx="719">
                  <c:v>416.8</c:v>
                </c:pt>
                <c:pt idx="720">
                  <c:v>417.2</c:v>
                </c:pt>
                <c:pt idx="721">
                  <c:v>418</c:v>
                </c:pt>
                <c:pt idx="722">
                  <c:v>418.4</c:v>
                </c:pt>
                <c:pt idx="723">
                  <c:v>419.2</c:v>
                </c:pt>
                <c:pt idx="724">
                  <c:v>419.6</c:v>
                </c:pt>
                <c:pt idx="725">
                  <c:v>420.4</c:v>
                </c:pt>
                <c:pt idx="726">
                  <c:v>420.8</c:v>
                </c:pt>
                <c:pt idx="727">
                  <c:v>421.2</c:v>
                </c:pt>
                <c:pt idx="728">
                  <c:v>422</c:v>
                </c:pt>
                <c:pt idx="729">
                  <c:v>422.4</c:v>
                </c:pt>
                <c:pt idx="730">
                  <c:v>423.2</c:v>
                </c:pt>
                <c:pt idx="731">
                  <c:v>423.6</c:v>
                </c:pt>
                <c:pt idx="732">
                  <c:v>424.4</c:v>
                </c:pt>
                <c:pt idx="733">
                  <c:v>424.8</c:v>
                </c:pt>
                <c:pt idx="734">
                  <c:v>425.6</c:v>
                </c:pt>
                <c:pt idx="735">
                  <c:v>426</c:v>
                </c:pt>
                <c:pt idx="736">
                  <c:v>426.4</c:v>
                </c:pt>
                <c:pt idx="737">
                  <c:v>427.2</c:v>
                </c:pt>
                <c:pt idx="738">
                  <c:v>427.6</c:v>
                </c:pt>
                <c:pt idx="739">
                  <c:v>428.4</c:v>
                </c:pt>
                <c:pt idx="740">
                  <c:v>428.8</c:v>
                </c:pt>
                <c:pt idx="741">
                  <c:v>429.6</c:v>
                </c:pt>
                <c:pt idx="742">
                  <c:v>430</c:v>
                </c:pt>
                <c:pt idx="743">
                  <c:v>430.4</c:v>
                </c:pt>
                <c:pt idx="744">
                  <c:v>431.2</c:v>
                </c:pt>
                <c:pt idx="745">
                  <c:v>431.6</c:v>
                </c:pt>
                <c:pt idx="746">
                  <c:v>432.4</c:v>
                </c:pt>
                <c:pt idx="747">
                  <c:v>432.8</c:v>
                </c:pt>
                <c:pt idx="748">
                  <c:v>433.6</c:v>
                </c:pt>
                <c:pt idx="749">
                  <c:v>434</c:v>
                </c:pt>
                <c:pt idx="750">
                  <c:v>434.8</c:v>
                </c:pt>
                <c:pt idx="751">
                  <c:v>435.2</c:v>
                </c:pt>
                <c:pt idx="752">
                  <c:v>436</c:v>
                </c:pt>
                <c:pt idx="753">
                  <c:v>436.4</c:v>
                </c:pt>
                <c:pt idx="754">
                  <c:v>437.2</c:v>
                </c:pt>
                <c:pt idx="755">
                  <c:v>437.6</c:v>
                </c:pt>
                <c:pt idx="756">
                  <c:v>438</c:v>
                </c:pt>
                <c:pt idx="757">
                  <c:v>438.8</c:v>
                </c:pt>
                <c:pt idx="758">
                  <c:v>439.6</c:v>
                </c:pt>
                <c:pt idx="759">
                  <c:v>440</c:v>
                </c:pt>
                <c:pt idx="760">
                  <c:v>440.8</c:v>
                </c:pt>
                <c:pt idx="761">
                  <c:v>441.2</c:v>
                </c:pt>
                <c:pt idx="762">
                  <c:v>441.6</c:v>
                </c:pt>
                <c:pt idx="763">
                  <c:v>442.4</c:v>
                </c:pt>
                <c:pt idx="764">
                  <c:v>442.8</c:v>
                </c:pt>
                <c:pt idx="765">
                  <c:v>443.6</c:v>
                </c:pt>
                <c:pt idx="766">
                  <c:v>444</c:v>
                </c:pt>
                <c:pt idx="767">
                  <c:v>444.8</c:v>
                </c:pt>
                <c:pt idx="768">
                  <c:v>445.2</c:v>
                </c:pt>
                <c:pt idx="769">
                  <c:v>446</c:v>
                </c:pt>
                <c:pt idx="770">
                  <c:v>446.4</c:v>
                </c:pt>
                <c:pt idx="771">
                  <c:v>447.2</c:v>
                </c:pt>
                <c:pt idx="772">
                  <c:v>447.6</c:v>
                </c:pt>
                <c:pt idx="773">
                  <c:v>448</c:v>
                </c:pt>
                <c:pt idx="774">
                  <c:v>448.8</c:v>
                </c:pt>
                <c:pt idx="775">
                  <c:v>449.2</c:v>
                </c:pt>
                <c:pt idx="776">
                  <c:v>450</c:v>
                </c:pt>
                <c:pt idx="777">
                  <c:v>450.4</c:v>
                </c:pt>
                <c:pt idx="778">
                  <c:v>451.2</c:v>
                </c:pt>
                <c:pt idx="779">
                  <c:v>451.6</c:v>
                </c:pt>
                <c:pt idx="780">
                  <c:v>452.4</c:v>
                </c:pt>
                <c:pt idx="781">
                  <c:v>452.8</c:v>
                </c:pt>
                <c:pt idx="782">
                  <c:v>453.6</c:v>
                </c:pt>
                <c:pt idx="783">
                  <c:v>454</c:v>
                </c:pt>
                <c:pt idx="784">
                  <c:v>454.4</c:v>
                </c:pt>
                <c:pt idx="785">
                  <c:v>455.2</c:v>
                </c:pt>
                <c:pt idx="786">
                  <c:v>455.6</c:v>
                </c:pt>
                <c:pt idx="787">
                  <c:v>456.4</c:v>
                </c:pt>
                <c:pt idx="788">
                  <c:v>456.8</c:v>
                </c:pt>
                <c:pt idx="789">
                  <c:v>457.6</c:v>
                </c:pt>
                <c:pt idx="790">
                  <c:v>458</c:v>
                </c:pt>
                <c:pt idx="791">
                  <c:v>458.4</c:v>
                </c:pt>
                <c:pt idx="792">
                  <c:v>459.2</c:v>
                </c:pt>
                <c:pt idx="793">
                  <c:v>459.6</c:v>
                </c:pt>
                <c:pt idx="794">
                  <c:v>460.4</c:v>
                </c:pt>
                <c:pt idx="795">
                  <c:v>460.8</c:v>
                </c:pt>
                <c:pt idx="796">
                  <c:v>461.6</c:v>
                </c:pt>
                <c:pt idx="797">
                  <c:v>462</c:v>
                </c:pt>
                <c:pt idx="798">
                  <c:v>462.8</c:v>
                </c:pt>
                <c:pt idx="799">
                  <c:v>463.2</c:v>
                </c:pt>
                <c:pt idx="800">
                  <c:v>463.6</c:v>
                </c:pt>
                <c:pt idx="801">
                  <c:v>464.4</c:v>
                </c:pt>
                <c:pt idx="802">
                  <c:v>464.8</c:v>
                </c:pt>
                <c:pt idx="803">
                  <c:v>465.6</c:v>
                </c:pt>
                <c:pt idx="804">
                  <c:v>466</c:v>
                </c:pt>
                <c:pt idx="805">
                  <c:v>466.8</c:v>
                </c:pt>
                <c:pt idx="806">
                  <c:v>467.2</c:v>
                </c:pt>
                <c:pt idx="807">
                  <c:v>468</c:v>
                </c:pt>
                <c:pt idx="808">
                  <c:v>468.4</c:v>
                </c:pt>
                <c:pt idx="809">
                  <c:v>469.2</c:v>
                </c:pt>
                <c:pt idx="810">
                  <c:v>469.6</c:v>
                </c:pt>
                <c:pt idx="811">
                  <c:v>470.4</c:v>
                </c:pt>
                <c:pt idx="812">
                  <c:v>470.8</c:v>
                </c:pt>
                <c:pt idx="813">
                  <c:v>471.6</c:v>
                </c:pt>
                <c:pt idx="814">
                  <c:v>472</c:v>
                </c:pt>
                <c:pt idx="815">
                  <c:v>472.4</c:v>
                </c:pt>
                <c:pt idx="816">
                  <c:v>473.2</c:v>
                </c:pt>
                <c:pt idx="817">
                  <c:v>473.6</c:v>
                </c:pt>
                <c:pt idx="818">
                  <c:v>474.4</c:v>
                </c:pt>
                <c:pt idx="819">
                  <c:v>474.8</c:v>
                </c:pt>
                <c:pt idx="820">
                  <c:v>475.6</c:v>
                </c:pt>
                <c:pt idx="821">
                  <c:v>476</c:v>
                </c:pt>
                <c:pt idx="822">
                  <c:v>476.8</c:v>
                </c:pt>
                <c:pt idx="823">
                  <c:v>477.2</c:v>
                </c:pt>
                <c:pt idx="824">
                  <c:v>478</c:v>
                </c:pt>
                <c:pt idx="825">
                  <c:v>478.4</c:v>
                </c:pt>
                <c:pt idx="826">
                  <c:v>479.2</c:v>
                </c:pt>
                <c:pt idx="827">
                  <c:v>479.6</c:v>
                </c:pt>
                <c:pt idx="828">
                  <c:v>480</c:v>
                </c:pt>
                <c:pt idx="829">
                  <c:v>480.8</c:v>
                </c:pt>
                <c:pt idx="830">
                  <c:v>481.2</c:v>
                </c:pt>
                <c:pt idx="831">
                  <c:v>482</c:v>
                </c:pt>
                <c:pt idx="832">
                  <c:v>482.4</c:v>
                </c:pt>
                <c:pt idx="833">
                  <c:v>483.2</c:v>
                </c:pt>
                <c:pt idx="834">
                  <c:v>483.6</c:v>
                </c:pt>
                <c:pt idx="835">
                  <c:v>484.4</c:v>
                </c:pt>
                <c:pt idx="836">
                  <c:v>484.8</c:v>
                </c:pt>
                <c:pt idx="837">
                  <c:v>485.6</c:v>
                </c:pt>
                <c:pt idx="838">
                  <c:v>486</c:v>
                </c:pt>
                <c:pt idx="839">
                  <c:v>486.4</c:v>
                </c:pt>
                <c:pt idx="840">
                  <c:v>487.2</c:v>
                </c:pt>
                <c:pt idx="841">
                  <c:v>487.6</c:v>
                </c:pt>
                <c:pt idx="842">
                  <c:v>488.4</c:v>
                </c:pt>
                <c:pt idx="843">
                  <c:v>488.8</c:v>
                </c:pt>
                <c:pt idx="844">
                  <c:v>489.6</c:v>
                </c:pt>
                <c:pt idx="845">
                  <c:v>490</c:v>
                </c:pt>
                <c:pt idx="846">
                  <c:v>490.8</c:v>
                </c:pt>
                <c:pt idx="847">
                  <c:v>491.2</c:v>
                </c:pt>
                <c:pt idx="848">
                  <c:v>491.6</c:v>
                </c:pt>
                <c:pt idx="849">
                  <c:v>492.4</c:v>
                </c:pt>
                <c:pt idx="850">
                  <c:v>492.8</c:v>
                </c:pt>
                <c:pt idx="851">
                  <c:v>493.6</c:v>
                </c:pt>
                <c:pt idx="852">
                  <c:v>494</c:v>
                </c:pt>
                <c:pt idx="853">
                  <c:v>494.8</c:v>
                </c:pt>
                <c:pt idx="854">
                  <c:v>495.2</c:v>
                </c:pt>
                <c:pt idx="855">
                  <c:v>495.6</c:v>
                </c:pt>
                <c:pt idx="856">
                  <c:v>496.4</c:v>
                </c:pt>
                <c:pt idx="857">
                  <c:v>496.8</c:v>
                </c:pt>
                <c:pt idx="858">
                  <c:v>497.6</c:v>
                </c:pt>
                <c:pt idx="859">
                  <c:v>498</c:v>
                </c:pt>
                <c:pt idx="860">
                  <c:v>498.8</c:v>
                </c:pt>
                <c:pt idx="861">
                  <c:v>499.2</c:v>
                </c:pt>
                <c:pt idx="862">
                  <c:v>499.6</c:v>
                </c:pt>
                <c:pt idx="863">
                  <c:v>500</c:v>
                </c:pt>
                <c:pt idx="864">
                  <c:v>500.8</c:v>
                </c:pt>
                <c:pt idx="865">
                  <c:v>501.2</c:v>
                </c:pt>
                <c:pt idx="866">
                  <c:v>502</c:v>
                </c:pt>
                <c:pt idx="867">
                  <c:v>502.4</c:v>
                </c:pt>
                <c:pt idx="868">
                  <c:v>502.8</c:v>
                </c:pt>
                <c:pt idx="869">
                  <c:v>503.6</c:v>
                </c:pt>
                <c:pt idx="870">
                  <c:v>504</c:v>
                </c:pt>
                <c:pt idx="871">
                  <c:v>504.8</c:v>
                </c:pt>
                <c:pt idx="872">
                  <c:v>505.2</c:v>
                </c:pt>
                <c:pt idx="873">
                  <c:v>506</c:v>
                </c:pt>
                <c:pt idx="874">
                  <c:v>506.4</c:v>
                </c:pt>
                <c:pt idx="875">
                  <c:v>507.2</c:v>
                </c:pt>
                <c:pt idx="876">
                  <c:v>507.6</c:v>
                </c:pt>
                <c:pt idx="877">
                  <c:v>508.4</c:v>
                </c:pt>
                <c:pt idx="878">
                  <c:v>508.8</c:v>
                </c:pt>
                <c:pt idx="879">
                  <c:v>509.6</c:v>
                </c:pt>
                <c:pt idx="880">
                  <c:v>510</c:v>
                </c:pt>
                <c:pt idx="881">
                  <c:v>510.4</c:v>
                </c:pt>
                <c:pt idx="882">
                  <c:v>511.2</c:v>
                </c:pt>
                <c:pt idx="883">
                  <c:v>512</c:v>
                </c:pt>
                <c:pt idx="884">
                  <c:v>512.4</c:v>
                </c:pt>
                <c:pt idx="885">
                  <c:v>512.79999999999995</c:v>
                </c:pt>
                <c:pt idx="886">
                  <c:v>513.6</c:v>
                </c:pt>
                <c:pt idx="887">
                  <c:v>514</c:v>
                </c:pt>
                <c:pt idx="888">
                  <c:v>514.79999999999995</c:v>
                </c:pt>
                <c:pt idx="889">
                  <c:v>515.20000000000005</c:v>
                </c:pt>
                <c:pt idx="890">
                  <c:v>516</c:v>
                </c:pt>
                <c:pt idx="891">
                  <c:v>516.4</c:v>
                </c:pt>
                <c:pt idx="892">
                  <c:v>517.20000000000005</c:v>
                </c:pt>
                <c:pt idx="893">
                  <c:v>517.6</c:v>
                </c:pt>
                <c:pt idx="894">
                  <c:v>518</c:v>
                </c:pt>
                <c:pt idx="895">
                  <c:v>518.79999999999995</c:v>
                </c:pt>
                <c:pt idx="896">
                  <c:v>519.20000000000005</c:v>
                </c:pt>
                <c:pt idx="897">
                  <c:v>520</c:v>
                </c:pt>
                <c:pt idx="898">
                  <c:v>520.4</c:v>
                </c:pt>
                <c:pt idx="899">
                  <c:v>521.20000000000005</c:v>
                </c:pt>
                <c:pt idx="900">
                  <c:v>521.6</c:v>
                </c:pt>
                <c:pt idx="901">
                  <c:v>522.4</c:v>
                </c:pt>
                <c:pt idx="902">
                  <c:v>522.79999999999995</c:v>
                </c:pt>
                <c:pt idx="903">
                  <c:v>523.20000000000005</c:v>
                </c:pt>
                <c:pt idx="904">
                  <c:v>524</c:v>
                </c:pt>
                <c:pt idx="905">
                  <c:v>524.4</c:v>
                </c:pt>
                <c:pt idx="906">
                  <c:v>525.20000000000005</c:v>
                </c:pt>
                <c:pt idx="907">
                  <c:v>525.6</c:v>
                </c:pt>
                <c:pt idx="908">
                  <c:v>526.4</c:v>
                </c:pt>
                <c:pt idx="909">
                  <c:v>526.79999999999995</c:v>
                </c:pt>
                <c:pt idx="910">
                  <c:v>527.20000000000005</c:v>
                </c:pt>
                <c:pt idx="911">
                  <c:v>528</c:v>
                </c:pt>
                <c:pt idx="912">
                  <c:v>528.4</c:v>
                </c:pt>
                <c:pt idx="913">
                  <c:v>529.20000000000005</c:v>
                </c:pt>
                <c:pt idx="914">
                  <c:v>529.6</c:v>
                </c:pt>
                <c:pt idx="915">
                  <c:v>530.4</c:v>
                </c:pt>
                <c:pt idx="916">
                  <c:v>530.79999999999995</c:v>
                </c:pt>
                <c:pt idx="917">
                  <c:v>531.6</c:v>
                </c:pt>
                <c:pt idx="918">
                  <c:v>532</c:v>
                </c:pt>
                <c:pt idx="919">
                  <c:v>532.79999999999995</c:v>
                </c:pt>
                <c:pt idx="920">
                  <c:v>533.20000000000005</c:v>
                </c:pt>
                <c:pt idx="921">
                  <c:v>533.6</c:v>
                </c:pt>
                <c:pt idx="922">
                  <c:v>534.4</c:v>
                </c:pt>
                <c:pt idx="923">
                  <c:v>534.79999999999995</c:v>
                </c:pt>
                <c:pt idx="924">
                  <c:v>535.6</c:v>
                </c:pt>
                <c:pt idx="925">
                  <c:v>536</c:v>
                </c:pt>
                <c:pt idx="926">
                  <c:v>536.79999999999995</c:v>
                </c:pt>
                <c:pt idx="927">
                  <c:v>537.20000000000005</c:v>
                </c:pt>
                <c:pt idx="928">
                  <c:v>537.6</c:v>
                </c:pt>
                <c:pt idx="929">
                  <c:v>538.4</c:v>
                </c:pt>
                <c:pt idx="930">
                  <c:v>539.20000000000005</c:v>
                </c:pt>
                <c:pt idx="931">
                  <c:v>539.6</c:v>
                </c:pt>
                <c:pt idx="932">
                  <c:v>540</c:v>
                </c:pt>
                <c:pt idx="933">
                  <c:v>540.79999999999995</c:v>
                </c:pt>
                <c:pt idx="934">
                  <c:v>541.20000000000005</c:v>
                </c:pt>
                <c:pt idx="935">
                  <c:v>542</c:v>
                </c:pt>
                <c:pt idx="936">
                  <c:v>542.4</c:v>
                </c:pt>
                <c:pt idx="937">
                  <c:v>543.20000000000005</c:v>
                </c:pt>
                <c:pt idx="938">
                  <c:v>543.6</c:v>
                </c:pt>
                <c:pt idx="939">
                  <c:v>544.4</c:v>
                </c:pt>
                <c:pt idx="940">
                  <c:v>544.79999999999995</c:v>
                </c:pt>
                <c:pt idx="941">
                  <c:v>545.6</c:v>
                </c:pt>
                <c:pt idx="942">
                  <c:v>546</c:v>
                </c:pt>
                <c:pt idx="943">
                  <c:v>546.79999999999995</c:v>
                </c:pt>
                <c:pt idx="944">
                  <c:v>547.20000000000005</c:v>
                </c:pt>
                <c:pt idx="945">
                  <c:v>548</c:v>
                </c:pt>
                <c:pt idx="946">
                  <c:v>548.4</c:v>
                </c:pt>
                <c:pt idx="947">
                  <c:v>548.79999999999995</c:v>
                </c:pt>
                <c:pt idx="948">
                  <c:v>549.6</c:v>
                </c:pt>
                <c:pt idx="949">
                  <c:v>550.4</c:v>
                </c:pt>
                <c:pt idx="950">
                  <c:v>550.79999999999995</c:v>
                </c:pt>
                <c:pt idx="951">
                  <c:v>551.20000000000005</c:v>
                </c:pt>
                <c:pt idx="952">
                  <c:v>552</c:v>
                </c:pt>
                <c:pt idx="953">
                  <c:v>552.4</c:v>
                </c:pt>
                <c:pt idx="954">
                  <c:v>553.20000000000005</c:v>
                </c:pt>
                <c:pt idx="955">
                  <c:v>553.6</c:v>
                </c:pt>
                <c:pt idx="956">
                  <c:v>554.4</c:v>
                </c:pt>
                <c:pt idx="957">
                  <c:v>554.79999999999995</c:v>
                </c:pt>
                <c:pt idx="958">
                  <c:v>555.20000000000005</c:v>
                </c:pt>
                <c:pt idx="959">
                  <c:v>556</c:v>
                </c:pt>
                <c:pt idx="960">
                  <c:v>556.4</c:v>
                </c:pt>
                <c:pt idx="961">
                  <c:v>557.20000000000005</c:v>
                </c:pt>
                <c:pt idx="962">
                  <c:v>557.6</c:v>
                </c:pt>
                <c:pt idx="963">
                  <c:v>558.4</c:v>
                </c:pt>
                <c:pt idx="964">
                  <c:v>558.79999999999995</c:v>
                </c:pt>
                <c:pt idx="965">
                  <c:v>559.20000000000005</c:v>
                </c:pt>
                <c:pt idx="966">
                  <c:v>560</c:v>
                </c:pt>
                <c:pt idx="967">
                  <c:v>560.4</c:v>
                </c:pt>
                <c:pt idx="968">
                  <c:v>561.20000000000005</c:v>
                </c:pt>
                <c:pt idx="969">
                  <c:v>561.6</c:v>
                </c:pt>
                <c:pt idx="970">
                  <c:v>562.4</c:v>
                </c:pt>
                <c:pt idx="971">
                  <c:v>562.79999999999995</c:v>
                </c:pt>
                <c:pt idx="972">
                  <c:v>563.6</c:v>
                </c:pt>
                <c:pt idx="973">
                  <c:v>564</c:v>
                </c:pt>
                <c:pt idx="974">
                  <c:v>564.4</c:v>
                </c:pt>
                <c:pt idx="975">
                  <c:v>565.20000000000005</c:v>
                </c:pt>
                <c:pt idx="976">
                  <c:v>565.6</c:v>
                </c:pt>
                <c:pt idx="977">
                  <c:v>566.4</c:v>
                </c:pt>
                <c:pt idx="978">
                  <c:v>566.79999999999995</c:v>
                </c:pt>
                <c:pt idx="979">
                  <c:v>567.20000000000005</c:v>
                </c:pt>
                <c:pt idx="980">
                  <c:v>568</c:v>
                </c:pt>
                <c:pt idx="981">
                  <c:v>568.4</c:v>
                </c:pt>
                <c:pt idx="982">
                  <c:v>569.20000000000005</c:v>
                </c:pt>
                <c:pt idx="983">
                  <c:v>569.6</c:v>
                </c:pt>
                <c:pt idx="984">
                  <c:v>570.4</c:v>
                </c:pt>
                <c:pt idx="985">
                  <c:v>570.79999999999995</c:v>
                </c:pt>
                <c:pt idx="986">
                  <c:v>571.6</c:v>
                </c:pt>
                <c:pt idx="987">
                  <c:v>572</c:v>
                </c:pt>
                <c:pt idx="988">
                  <c:v>572.79999999999995</c:v>
                </c:pt>
                <c:pt idx="989">
                  <c:v>573.20000000000005</c:v>
                </c:pt>
                <c:pt idx="990">
                  <c:v>574</c:v>
                </c:pt>
                <c:pt idx="991">
                  <c:v>574.4</c:v>
                </c:pt>
                <c:pt idx="992">
                  <c:v>575.20000000000005</c:v>
                </c:pt>
                <c:pt idx="993">
                  <c:v>575.6</c:v>
                </c:pt>
                <c:pt idx="994">
                  <c:v>576.4</c:v>
                </c:pt>
                <c:pt idx="995">
                  <c:v>576.79999999999995</c:v>
                </c:pt>
                <c:pt idx="996">
                  <c:v>577.6</c:v>
                </c:pt>
                <c:pt idx="997">
                  <c:v>578</c:v>
                </c:pt>
                <c:pt idx="998">
                  <c:v>578.4</c:v>
                </c:pt>
                <c:pt idx="999">
                  <c:v>579.20000000000005</c:v>
                </c:pt>
                <c:pt idx="1000">
                  <c:v>579.6</c:v>
                </c:pt>
                <c:pt idx="1001">
                  <c:v>580.4</c:v>
                </c:pt>
                <c:pt idx="1002">
                  <c:v>580.79999999999995</c:v>
                </c:pt>
                <c:pt idx="1003">
                  <c:v>581.6</c:v>
                </c:pt>
                <c:pt idx="1004">
                  <c:v>582</c:v>
                </c:pt>
                <c:pt idx="1005">
                  <c:v>582.79999999999995</c:v>
                </c:pt>
                <c:pt idx="1006">
                  <c:v>583.20000000000005</c:v>
                </c:pt>
                <c:pt idx="1007">
                  <c:v>584</c:v>
                </c:pt>
                <c:pt idx="1008">
                  <c:v>584.4</c:v>
                </c:pt>
                <c:pt idx="1009">
                  <c:v>585.20000000000005</c:v>
                </c:pt>
                <c:pt idx="1010">
                  <c:v>585.6</c:v>
                </c:pt>
                <c:pt idx="1011">
                  <c:v>586</c:v>
                </c:pt>
                <c:pt idx="1012">
                  <c:v>586.79999999999995</c:v>
                </c:pt>
                <c:pt idx="1013">
                  <c:v>587.20000000000005</c:v>
                </c:pt>
                <c:pt idx="1014">
                  <c:v>588</c:v>
                </c:pt>
                <c:pt idx="1015">
                  <c:v>588.4</c:v>
                </c:pt>
                <c:pt idx="1016">
                  <c:v>589.20000000000005</c:v>
                </c:pt>
                <c:pt idx="1017">
                  <c:v>589.6</c:v>
                </c:pt>
                <c:pt idx="1018">
                  <c:v>590.4</c:v>
                </c:pt>
                <c:pt idx="1019">
                  <c:v>590.79999999999995</c:v>
                </c:pt>
                <c:pt idx="1020">
                  <c:v>591.6</c:v>
                </c:pt>
                <c:pt idx="1021">
                  <c:v>592</c:v>
                </c:pt>
                <c:pt idx="1022">
                  <c:v>592.79999999999995</c:v>
                </c:pt>
                <c:pt idx="1023">
                  <c:v>593.20000000000005</c:v>
                </c:pt>
                <c:pt idx="1024">
                  <c:v>593.6</c:v>
                </c:pt>
                <c:pt idx="1025">
                  <c:v>594.4</c:v>
                </c:pt>
                <c:pt idx="1026">
                  <c:v>594.79999999999995</c:v>
                </c:pt>
                <c:pt idx="1027">
                  <c:v>595.6</c:v>
                </c:pt>
                <c:pt idx="1028">
                  <c:v>596</c:v>
                </c:pt>
                <c:pt idx="1029">
                  <c:v>596.79999999999995</c:v>
                </c:pt>
                <c:pt idx="1030">
                  <c:v>597.20000000000005</c:v>
                </c:pt>
                <c:pt idx="1031">
                  <c:v>598</c:v>
                </c:pt>
                <c:pt idx="1032">
                  <c:v>598.4</c:v>
                </c:pt>
                <c:pt idx="1033">
                  <c:v>599.20000000000005</c:v>
                </c:pt>
                <c:pt idx="1034">
                  <c:v>599.6</c:v>
                </c:pt>
                <c:pt idx="1035">
                  <c:v>600</c:v>
                </c:pt>
                <c:pt idx="1036">
                  <c:v>600.79999999999995</c:v>
                </c:pt>
                <c:pt idx="1037">
                  <c:v>601.20000000000005</c:v>
                </c:pt>
                <c:pt idx="1038">
                  <c:v>602</c:v>
                </c:pt>
                <c:pt idx="1039">
                  <c:v>602.4</c:v>
                </c:pt>
                <c:pt idx="1040">
                  <c:v>602.79999999999995</c:v>
                </c:pt>
                <c:pt idx="1041">
                  <c:v>603.6</c:v>
                </c:pt>
                <c:pt idx="1042">
                  <c:v>604</c:v>
                </c:pt>
                <c:pt idx="1043">
                  <c:v>604.79999999999995</c:v>
                </c:pt>
                <c:pt idx="1044">
                  <c:v>605.20000000000005</c:v>
                </c:pt>
                <c:pt idx="1045">
                  <c:v>606</c:v>
                </c:pt>
                <c:pt idx="1046">
                  <c:v>606.4</c:v>
                </c:pt>
                <c:pt idx="1047">
                  <c:v>607.20000000000005</c:v>
                </c:pt>
                <c:pt idx="1048">
                  <c:v>607.6</c:v>
                </c:pt>
                <c:pt idx="1049">
                  <c:v>608.4</c:v>
                </c:pt>
                <c:pt idx="1050">
                  <c:v>608.79999999999995</c:v>
                </c:pt>
                <c:pt idx="1051">
                  <c:v>609.6</c:v>
                </c:pt>
                <c:pt idx="1052">
                  <c:v>610</c:v>
                </c:pt>
                <c:pt idx="1053">
                  <c:v>610.4</c:v>
                </c:pt>
                <c:pt idx="1054">
                  <c:v>611.20000000000005</c:v>
                </c:pt>
                <c:pt idx="1055">
                  <c:v>612</c:v>
                </c:pt>
                <c:pt idx="1056">
                  <c:v>612.4</c:v>
                </c:pt>
                <c:pt idx="1057">
                  <c:v>613.20000000000005</c:v>
                </c:pt>
                <c:pt idx="1058">
                  <c:v>613.6</c:v>
                </c:pt>
                <c:pt idx="1059">
                  <c:v>614</c:v>
                </c:pt>
                <c:pt idx="1060">
                  <c:v>614.79999999999995</c:v>
                </c:pt>
                <c:pt idx="1061">
                  <c:v>615.20000000000005</c:v>
                </c:pt>
                <c:pt idx="1062">
                  <c:v>616</c:v>
                </c:pt>
                <c:pt idx="1063">
                  <c:v>616.4</c:v>
                </c:pt>
                <c:pt idx="1064">
                  <c:v>617.20000000000005</c:v>
                </c:pt>
                <c:pt idx="1065">
                  <c:v>617.6</c:v>
                </c:pt>
                <c:pt idx="1066">
                  <c:v>618.4</c:v>
                </c:pt>
                <c:pt idx="1067">
                  <c:v>618.79999999999995</c:v>
                </c:pt>
                <c:pt idx="1068">
                  <c:v>619.6</c:v>
                </c:pt>
                <c:pt idx="1069">
                  <c:v>620</c:v>
                </c:pt>
                <c:pt idx="1070">
                  <c:v>620.4</c:v>
                </c:pt>
                <c:pt idx="1071">
                  <c:v>621.20000000000005</c:v>
                </c:pt>
                <c:pt idx="1072">
                  <c:v>621.6</c:v>
                </c:pt>
                <c:pt idx="1073">
                  <c:v>622.4</c:v>
                </c:pt>
                <c:pt idx="1074">
                  <c:v>622.79999999999995</c:v>
                </c:pt>
                <c:pt idx="1075">
                  <c:v>623.6</c:v>
                </c:pt>
                <c:pt idx="1076">
                  <c:v>624</c:v>
                </c:pt>
                <c:pt idx="1077">
                  <c:v>624.79999999999995</c:v>
                </c:pt>
                <c:pt idx="1078">
                  <c:v>625.20000000000005</c:v>
                </c:pt>
                <c:pt idx="1079">
                  <c:v>626</c:v>
                </c:pt>
                <c:pt idx="1080">
                  <c:v>626.4</c:v>
                </c:pt>
                <c:pt idx="1081">
                  <c:v>626.79999999999995</c:v>
                </c:pt>
                <c:pt idx="1082">
                  <c:v>627.6</c:v>
                </c:pt>
                <c:pt idx="1083">
                  <c:v>628</c:v>
                </c:pt>
                <c:pt idx="1084">
                  <c:v>628.79999999999995</c:v>
                </c:pt>
                <c:pt idx="1085">
                  <c:v>629.20000000000005</c:v>
                </c:pt>
                <c:pt idx="1086">
                  <c:v>630</c:v>
                </c:pt>
                <c:pt idx="1087">
                  <c:v>630.4</c:v>
                </c:pt>
                <c:pt idx="1088">
                  <c:v>631.20000000000005</c:v>
                </c:pt>
                <c:pt idx="1089">
                  <c:v>631.6</c:v>
                </c:pt>
                <c:pt idx="1090">
                  <c:v>632.4</c:v>
                </c:pt>
                <c:pt idx="1091">
                  <c:v>632.79999999999995</c:v>
                </c:pt>
                <c:pt idx="1092">
                  <c:v>633.6</c:v>
                </c:pt>
                <c:pt idx="1093">
                  <c:v>634</c:v>
                </c:pt>
                <c:pt idx="1094">
                  <c:v>634.4</c:v>
                </c:pt>
                <c:pt idx="1095">
                  <c:v>635.20000000000005</c:v>
                </c:pt>
                <c:pt idx="1096">
                  <c:v>635.6</c:v>
                </c:pt>
                <c:pt idx="1097">
                  <c:v>636.4</c:v>
                </c:pt>
                <c:pt idx="1098">
                  <c:v>636.79999999999995</c:v>
                </c:pt>
                <c:pt idx="1099">
                  <c:v>637.6</c:v>
                </c:pt>
                <c:pt idx="1100">
                  <c:v>638</c:v>
                </c:pt>
                <c:pt idx="1101">
                  <c:v>638.4</c:v>
                </c:pt>
                <c:pt idx="1102">
                  <c:v>639.20000000000005</c:v>
                </c:pt>
                <c:pt idx="1103">
                  <c:v>639.6</c:v>
                </c:pt>
                <c:pt idx="1104">
                  <c:v>640.4</c:v>
                </c:pt>
                <c:pt idx="1105">
                  <c:v>640.79999999999995</c:v>
                </c:pt>
                <c:pt idx="1106">
                  <c:v>641.6</c:v>
                </c:pt>
                <c:pt idx="1107">
                  <c:v>642</c:v>
                </c:pt>
                <c:pt idx="1108">
                  <c:v>642.79999999999995</c:v>
                </c:pt>
                <c:pt idx="1109">
                  <c:v>643.20000000000005</c:v>
                </c:pt>
                <c:pt idx="1110">
                  <c:v>644</c:v>
                </c:pt>
                <c:pt idx="1111">
                  <c:v>644.4</c:v>
                </c:pt>
                <c:pt idx="1112">
                  <c:v>645.20000000000005</c:v>
                </c:pt>
                <c:pt idx="1113">
                  <c:v>645.6</c:v>
                </c:pt>
                <c:pt idx="1114">
                  <c:v>646.4</c:v>
                </c:pt>
                <c:pt idx="1115">
                  <c:v>646.79999999999995</c:v>
                </c:pt>
                <c:pt idx="1116">
                  <c:v>647.6</c:v>
                </c:pt>
                <c:pt idx="1117">
                  <c:v>648</c:v>
                </c:pt>
                <c:pt idx="1118">
                  <c:v>648.4</c:v>
                </c:pt>
                <c:pt idx="1119">
                  <c:v>649.20000000000005</c:v>
                </c:pt>
                <c:pt idx="1120">
                  <c:v>649.6</c:v>
                </c:pt>
                <c:pt idx="1121">
                  <c:v>650.4</c:v>
                </c:pt>
                <c:pt idx="1122">
                  <c:v>650.79999999999995</c:v>
                </c:pt>
                <c:pt idx="1123">
                  <c:v>651.6</c:v>
                </c:pt>
                <c:pt idx="1124">
                  <c:v>652</c:v>
                </c:pt>
                <c:pt idx="1125">
                  <c:v>652.79999999999995</c:v>
                </c:pt>
                <c:pt idx="1126">
                  <c:v>653.20000000000005</c:v>
                </c:pt>
                <c:pt idx="1127">
                  <c:v>654</c:v>
                </c:pt>
                <c:pt idx="1128">
                  <c:v>654.4</c:v>
                </c:pt>
                <c:pt idx="1129">
                  <c:v>655.20000000000005</c:v>
                </c:pt>
                <c:pt idx="1130">
                  <c:v>655.6</c:v>
                </c:pt>
                <c:pt idx="1131">
                  <c:v>656</c:v>
                </c:pt>
                <c:pt idx="1132">
                  <c:v>656.8</c:v>
                </c:pt>
                <c:pt idx="1133">
                  <c:v>657.2</c:v>
                </c:pt>
                <c:pt idx="1134">
                  <c:v>658</c:v>
                </c:pt>
                <c:pt idx="1135">
                  <c:v>658.4</c:v>
                </c:pt>
                <c:pt idx="1136">
                  <c:v>659.2</c:v>
                </c:pt>
                <c:pt idx="1137">
                  <c:v>659.6</c:v>
                </c:pt>
                <c:pt idx="1138">
                  <c:v>660.4</c:v>
                </c:pt>
                <c:pt idx="1139">
                  <c:v>660.8</c:v>
                </c:pt>
                <c:pt idx="1140">
                  <c:v>661.2</c:v>
                </c:pt>
                <c:pt idx="1141">
                  <c:v>662</c:v>
                </c:pt>
                <c:pt idx="1142">
                  <c:v>662.4</c:v>
                </c:pt>
                <c:pt idx="1143">
                  <c:v>663.2</c:v>
                </c:pt>
                <c:pt idx="1144">
                  <c:v>663.6</c:v>
                </c:pt>
                <c:pt idx="1145">
                  <c:v>664.4</c:v>
                </c:pt>
                <c:pt idx="1146">
                  <c:v>664.8</c:v>
                </c:pt>
                <c:pt idx="1147">
                  <c:v>665.6</c:v>
                </c:pt>
                <c:pt idx="1148">
                  <c:v>666</c:v>
                </c:pt>
                <c:pt idx="1149">
                  <c:v>666.4</c:v>
                </c:pt>
                <c:pt idx="1150">
                  <c:v>667.2</c:v>
                </c:pt>
                <c:pt idx="1151">
                  <c:v>667.6</c:v>
                </c:pt>
                <c:pt idx="1152">
                  <c:v>668.4</c:v>
                </c:pt>
                <c:pt idx="1153">
                  <c:v>668.8</c:v>
                </c:pt>
                <c:pt idx="1154">
                  <c:v>669.6</c:v>
                </c:pt>
                <c:pt idx="1155">
                  <c:v>670</c:v>
                </c:pt>
                <c:pt idx="1156">
                  <c:v>670.8</c:v>
                </c:pt>
                <c:pt idx="1157">
                  <c:v>671.2</c:v>
                </c:pt>
                <c:pt idx="1158">
                  <c:v>672</c:v>
                </c:pt>
                <c:pt idx="1159">
                  <c:v>672.4</c:v>
                </c:pt>
                <c:pt idx="1160">
                  <c:v>672.8</c:v>
                </c:pt>
                <c:pt idx="1161">
                  <c:v>673.6</c:v>
                </c:pt>
                <c:pt idx="1162">
                  <c:v>674</c:v>
                </c:pt>
                <c:pt idx="1163">
                  <c:v>674.8</c:v>
                </c:pt>
                <c:pt idx="1164">
                  <c:v>675.2</c:v>
                </c:pt>
                <c:pt idx="1165">
                  <c:v>676</c:v>
                </c:pt>
                <c:pt idx="1166">
                  <c:v>676.4</c:v>
                </c:pt>
                <c:pt idx="1167">
                  <c:v>677.2</c:v>
                </c:pt>
                <c:pt idx="1168">
                  <c:v>677.6</c:v>
                </c:pt>
                <c:pt idx="1169">
                  <c:v>678.4</c:v>
                </c:pt>
                <c:pt idx="1170">
                  <c:v>678.8</c:v>
                </c:pt>
                <c:pt idx="1171">
                  <c:v>679.6</c:v>
                </c:pt>
                <c:pt idx="1172">
                  <c:v>680</c:v>
                </c:pt>
                <c:pt idx="1173">
                  <c:v>680.4</c:v>
                </c:pt>
                <c:pt idx="1174">
                  <c:v>681.2</c:v>
                </c:pt>
                <c:pt idx="1175">
                  <c:v>681.6</c:v>
                </c:pt>
                <c:pt idx="1176">
                  <c:v>682.4</c:v>
                </c:pt>
                <c:pt idx="1177">
                  <c:v>682.8</c:v>
                </c:pt>
                <c:pt idx="1178">
                  <c:v>683.6</c:v>
                </c:pt>
                <c:pt idx="1179">
                  <c:v>684</c:v>
                </c:pt>
                <c:pt idx="1180">
                  <c:v>684.8</c:v>
                </c:pt>
                <c:pt idx="1181">
                  <c:v>685.2</c:v>
                </c:pt>
                <c:pt idx="1182">
                  <c:v>686</c:v>
                </c:pt>
                <c:pt idx="1183">
                  <c:v>686.4</c:v>
                </c:pt>
                <c:pt idx="1184">
                  <c:v>686.8</c:v>
                </c:pt>
                <c:pt idx="1185">
                  <c:v>687.6</c:v>
                </c:pt>
                <c:pt idx="1186">
                  <c:v>688</c:v>
                </c:pt>
                <c:pt idx="1187">
                  <c:v>688.8</c:v>
                </c:pt>
                <c:pt idx="1188">
                  <c:v>689.2</c:v>
                </c:pt>
                <c:pt idx="1189">
                  <c:v>690</c:v>
                </c:pt>
                <c:pt idx="1190">
                  <c:v>690.4</c:v>
                </c:pt>
                <c:pt idx="1191">
                  <c:v>691.2</c:v>
                </c:pt>
                <c:pt idx="1192">
                  <c:v>691.6</c:v>
                </c:pt>
                <c:pt idx="1193">
                  <c:v>692.4</c:v>
                </c:pt>
                <c:pt idx="1194">
                  <c:v>692.8</c:v>
                </c:pt>
                <c:pt idx="1195">
                  <c:v>693.2</c:v>
                </c:pt>
                <c:pt idx="1196">
                  <c:v>694</c:v>
                </c:pt>
                <c:pt idx="1197">
                  <c:v>694.4</c:v>
                </c:pt>
                <c:pt idx="1198">
                  <c:v>695.2</c:v>
                </c:pt>
                <c:pt idx="1199">
                  <c:v>695.6</c:v>
                </c:pt>
                <c:pt idx="1200">
                  <c:v>696.4</c:v>
                </c:pt>
                <c:pt idx="1201">
                  <c:v>696.8</c:v>
                </c:pt>
                <c:pt idx="1202">
                  <c:v>697.6</c:v>
                </c:pt>
                <c:pt idx="1203">
                  <c:v>698</c:v>
                </c:pt>
                <c:pt idx="1204">
                  <c:v>698.4</c:v>
                </c:pt>
                <c:pt idx="1205">
                  <c:v>699.2</c:v>
                </c:pt>
                <c:pt idx="1206">
                  <c:v>699.6</c:v>
                </c:pt>
                <c:pt idx="1207">
                  <c:v>700.4</c:v>
                </c:pt>
                <c:pt idx="1208">
                  <c:v>700.8</c:v>
                </c:pt>
                <c:pt idx="1209">
                  <c:v>701.6</c:v>
                </c:pt>
                <c:pt idx="1210">
                  <c:v>702</c:v>
                </c:pt>
                <c:pt idx="1211">
                  <c:v>702.8</c:v>
                </c:pt>
                <c:pt idx="1212">
                  <c:v>703.2</c:v>
                </c:pt>
                <c:pt idx="1213">
                  <c:v>703.6</c:v>
                </c:pt>
                <c:pt idx="1214">
                  <c:v>704.4</c:v>
                </c:pt>
                <c:pt idx="1215">
                  <c:v>704.8</c:v>
                </c:pt>
                <c:pt idx="1216">
                  <c:v>705.6</c:v>
                </c:pt>
                <c:pt idx="1217">
                  <c:v>706</c:v>
                </c:pt>
                <c:pt idx="1218">
                  <c:v>706.8</c:v>
                </c:pt>
                <c:pt idx="1219">
                  <c:v>707.2</c:v>
                </c:pt>
                <c:pt idx="1220">
                  <c:v>707.6</c:v>
                </c:pt>
                <c:pt idx="1221">
                  <c:v>708.4</c:v>
                </c:pt>
                <c:pt idx="1222">
                  <c:v>708.8</c:v>
                </c:pt>
                <c:pt idx="1223">
                  <c:v>709.6</c:v>
                </c:pt>
                <c:pt idx="1224">
                  <c:v>710</c:v>
                </c:pt>
                <c:pt idx="1225">
                  <c:v>710.8</c:v>
                </c:pt>
                <c:pt idx="1226">
                  <c:v>711.2</c:v>
                </c:pt>
                <c:pt idx="1227">
                  <c:v>712</c:v>
                </c:pt>
                <c:pt idx="1228">
                  <c:v>712.4</c:v>
                </c:pt>
                <c:pt idx="1229">
                  <c:v>713.2</c:v>
                </c:pt>
                <c:pt idx="1230">
                  <c:v>713.6</c:v>
                </c:pt>
                <c:pt idx="1231">
                  <c:v>714.4</c:v>
                </c:pt>
                <c:pt idx="1232">
                  <c:v>714.8</c:v>
                </c:pt>
                <c:pt idx="1233">
                  <c:v>715.6</c:v>
                </c:pt>
                <c:pt idx="1234">
                  <c:v>716</c:v>
                </c:pt>
                <c:pt idx="1235">
                  <c:v>716.8</c:v>
                </c:pt>
                <c:pt idx="1236">
                  <c:v>717.2</c:v>
                </c:pt>
                <c:pt idx="1237">
                  <c:v>718</c:v>
                </c:pt>
                <c:pt idx="1238">
                  <c:v>718.4</c:v>
                </c:pt>
                <c:pt idx="1239">
                  <c:v>718.8</c:v>
                </c:pt>
                <c:pt idx="1240">
                  <c:v>719.6</c:v>
                </c:pt>
                <c:pt idx="1241">
                  <c:v>720</c:v>
                </c:pt>
                <c:pt idx="1242">
                  <c:v>720.8</c:v>
                </c:pt>
                <c:pt idx="1243">
                  <c:v>721.2</c:v>
                </c:pt>
                <c:pt idx="1244">
                  <c:v>722</c:v>
                </c:pt>
                <c:pt idx="1245">
                  <c:v>722.4</c:v>
                </c:pt>
                <c:pt idx="1246">
                  <c:v>723.2</c:v>
                </c:pt>
                <c:pt idx="1247">
                  <c:v>723.6</c:v>
                </c:pt>
                <c:pt idx="1248">
                  <c:v>724.4</c:v>
                </c:pt>
                <c:pt idx="1249">
                  <c:v>724.8</c:v>
                </c:pt>
                <c:pt idx="1250">
                  <c:v>725.2</c:v>
                </c:pt>
                <c:pt idx="1251">
                  <c:v>726</c:v>
                </c:pt>
                <c:pt idx="1252">
                  <c:v>726.4</c:v>
                </c:pt>
                <c:pt idx="1253">
                  <c:v>727.2</c:v>
                </c:pt>
                <c:pt idx="1254">
                  <c:v>727.6</c:v>
                </c:pt>
                <c:pt idx="1255">
                  <c:v>728.4</c:v>
                </c:pt>
                <c:pt idx="1256">
                  <c:v>728.8</c:v>
                </c:pt>
                <c:pt idx="1257">
                  <c:v>729.6</c:v>
                </c:pt>
                <c:pt idx="1258">
                  <c:v>730</c:v>
                </c:pt>
                <c:pt idx="1259">
                  <c:v>730.8</c:v>
                </c:pt>
                <c:pt idx="1260">
                  <c:v>731.2</c:v>
                </c:pt>
                <c:pt idx="1261">
                  <c:v>731.6</c:v>
                </c:pt>
                <c:pt idx="1262">
                  <c:v>732.4</c:v>
                </c:pt>
                <c:pt idx="1263">
                  <c:v>732.8</c:v>
                </c:pt>
                <c:pt idx="1264">
                  <c:v>733.6</c:v>
                </c:pt>
                <c:pt idx="1265">
                  <c:v>734</c:v>
                </c:pt>
                <c:pt idx="1266">
                  <c:v>734.8</c:v>
                </c:pt>
                <c:pt idx="1267">
                  <c:v>735.2</c:v>
                </c:pt>
                <c:pt idx="1268">
                  <c:v>735.6</c:v>
                </c:pt>
                <c:pt idx="1269">
                  <c:v>736.4</c:v>
                </c:pt>
                <c:pt idx="1270">
                  <c:v>736.8</c:v>
                </c:pt>
                <c:pt idx="1271">
                  <c:v>737.6</c:v>
                </c:pt>
                <c:pt idx="1272">
                  <c:v>738</c:v>
                </c:pt>
                <c:pt idx="1273">
                  <c:v>738.8</c:v>
                </c:pt>
                <c:pt idx="1274">
                  <c:v>739.2</c:v>
                </c:pt>
                <c:pt idx="1275">
                  <c:v>740</c:v>
                </c:pt>
                <c:pt idx="1276">
                  <c:v>740.4</c:v>
                </c:pt>
                <c:pt idx="1277">
                  <c:v>741.2</c:v>
                </c:pt>
                <c:pt idx="1278">
                  <c:v>741.6</c:v>
                </c:pt>
                <c:pt idx="1279">
                  <c:v>742</c:v>
                </c:pt>
                <c:pt idx="1280">
                  <c:v>742.8</c:v>
                </c:pt>
                <c:pt idx="1281">
                  <c:v>743.2</c:v>
                </c:pt>
                <c:pt idx="1282">
                  <c:v>744</c:v>
                </c:pt>
                <c:pt idx="1283">
                  <c:v>744.4</c:v>
                </c:pt>
                <c:pt idx="1284">
                  <c:v>745.2</c:v>
                </c:pt>
                <c:pt idx="1285">
                  <c:v>745.6</c:v>
                </c:pt>
                <c:pt idx="1286">
                  <c:v>746.4</c:v>
                </c:pt>
                <c:pt idx="1287">
                  <c:v>746.8</c:v>
                </c:pt>
                <c:pt idx="1288">
                  <c:v>747.6</c:v>
                </c:pt>
                <c:pt idx="1289">
                  <c:v>748</c:v>
                </c:pt>
                <c:pt idx="1290">
                  <c:v>748.8</c:v>
                </c:pt>
                <c:pt idx="1291">
                  <c:v>748.8</c:v>
                </c:pt>
                <c:pt idx="1292">
                  <c:v>749.2</c:v>
                </c:pt>
                <c:pt idx="1293">
                  <c:v>750</c:v>
                </c:pt>
                <c:pt idx="1294">
                  <c:v>750.4</c:v>
                </c:pt>
                <c:pt idx="1295">
                  <c:v>751.2</c:v>
                </c:pt>
                <c:pt idx="1296">
                  <c:v>751.6</c:v>
                </c:pt>
                <c:pt idx="1297">
                  <c:v>752.4</c:v>
                </c:pt>
                <c:pt idx="1298">
                  <c:v>752.8</c:v>
                </c:pt>
                <c:pt idx="1299">
                  <c:v>753.6</c:v>
                </c:pt>
                <c:pt idx="1300">
                  <c:v>754</c:v>
                </c:pt>
                <c:pt idx="1301">
                  <c:v>754.8</c:v>
                </c:pt>
                <c:pt idx="1302">
                  <c:v>755.2</c:v>
                </c:pt>
                <c:pt idx="1303">
                  <c:v>756</c:v>
                </c:pt>
                <c:pt idx="1304">
                  <c:v>756.4</c:v>
                </c:pt>
                <c:pt idx="1305">
                  <c:v>757.2</c:v>
                </c:pt>
                <c:pt idx="1306">
                  <c:v>757.6</c:v>
                </c:pt>
                <c:pt idx="1307">
                  <c:v>758.4</c:v>
                </c:pt>
                <c:pt idx="1308">
                  <c:v>758.8</c:v>
                </c:pt>
                <c:pt idx="1309">
                  <c:v>759.6</c:v>
                </c:pt>
                <c:pt idx="1310">
                  <c:v>760</c:v>
                </c:pt>
                <c:pt idx="1311">
                  <c:v>760.4</c:v>
                </c:pt>
                <c:pt idx="1312">
                  <c:v>761.2</c:v>
                </c:pt>
                <c:pt idx="1313">
                  <c:v>761.6</c:v>
                </c:pt>
                <c:pt idx="1314">
                  <c:v>762.4</c:v>
                </c:pt>
                <c:pt idx="1315">
                  <c:v>762.8</c:v>
                </c:pt>
                <c:pt idx="1316">
                  <c:v>763.6</c:v>
                </c:pt>
                <c:pt idx="1317">
                  <c:v>764</c:v>
                </c:pt>
                <c:pt idx="1318">
                  <c:v>764.4</c:v>
                </c:pt>
                <c:pt idx="1319">
                  <c:v>765.2</c:v>
                </c:pt>
                <c:pt idx="1320">
                  <c:v>765.6</c:v>
                </c:pt>
                <c:pt idx="1321">
                  <c:v>766.4</c:v>
                </c:pt>
                <c:pt idx="1322">
                  <c:v>766.8</c:v>
                </c:pt>
                <c:pt idx="1323">
                  <c:v>767.6</c:v>
                </c:pt>
                <c:pt idx="1324">
                  <c:v>768</c:v>
                </c:pt>
                <c:pt idx="1325">
                  <c:v>768.8</c:v>
                </c:pt>
                <c:pt idx="1326">
                  <c:v>769.2</c:v>
                </c:pt>
                <c:pt idx="1327">
                  <c:v>769.6</c:v>
                </c:pt>
                <c:pt idx="1328">
                  <c:v>770.4</c:v>
                </c:pt>
                <c:pt idx="1329">
                  <c:v>770.8</c:v>
                </c:pt>
                <c:pt idx="1330">
                  <c:v>771.6</c:v>
                </c:pt>
                <c:pt idx="1331">
                  <c:v>772</c:v>
                </c:pt>
                <c:pt idx="1332">
                  <c:v>772.8</c:v>
                </c:pt>
                <c:pt idx="1333">
                  <c:v>773.2</c:v>
                </c:pt>
                <c:pt idx="1334">
                  <c:v>773.6</c:v>
                </c:pt>
                <c:pt idx="1335">
                  <c:v>774.4</c:v>
                </c:pt>
                <c:pt idx="1336">
                  <c:v>774.8</c:v>
                </c:pt>
                <c:pt idx="1337">
                  <c:v>775.6</c:v>
                </c:pt>
                <c:pt idx="1338">
                  <c:v>776</c:v>
                </c:pt>
                <c:pt idx="1339">
                  <c:v>776.8</c:v>
                </c:pt>
                <c:pt idx="1340">
                  <c:v>777.2</c:v>
                </c:pt>
                <c:pt idx="1341">
                  <c:v>778</c:v>
                </c:pt>
                <c:pt idx="1342">
                  <c:v>778.4</c:v>
                </c:pt>
                <c:pt idx="1343">
                  <c:v>779.2</c:v>
                </c:pt>
                <c:pt idx="1344">
                  <c:v>779.6</c:v>
                </c:pt>
                <c:pt idx="1345">
                  <c:v>780.4</c:v>
                </c:pt>
                <c:pt idx="1346">
                  <c:v>780.8</c:v>
                </c:pt>
                <c:pt idx="1347">
                  <c:v>781.6</c:v>
                </c:pt>
                <c:pt idx="1348">
                  <c:v>782</c:v>
                </c:pt>
                <c:pt idx="1349">
                  <c:v>782.8</c:v>
                </c:pt>
                <c:pt idx="1350">
                  <c:v>783.2</c:v>
                </c:pt>
                <c:pt idx="1351">
                  <c:v>784</c:v>
                </c:pt>
                <c:pt idx="1352">
                  <c:v>784.4</c:v>
                </c:pt>
                <c:pt idx="1353">
                  <c:v>784.8</c:v>
                </c:pt>
                <c:pt idx="1354">
                  <c:v>785.6</c:v>
                </c:pt>
                <c:pt idx="1355">
                  <c:v>786</c:v>
                </c:pt>
                <c:pt idx="1356">
                  <c:v>786.8</c:v>
                </c:pt>
                <c:pt idx="1357">
                  <c:v>787.2</c:v>
                </c:pt>
                <c:pt idx="1358">
                  <c:v>788</c:v>
                </c:pt>
                <c:pt idx="1359">
                  <c:v>788.4</c:v>
                </c:pt>
                <c:pt idx="1360">
                  <c:v>789.2</c:v>
                </c:pt>
                <c:pt idx="1361">
                  <c:v>789.6</c:v>
                </c:pt>
                <c:pt idx="1362">
                  <c:v>790.4</c:v>
                </c:pt>
                <c:pt idx="1363">
                  <c:v>790.8</c:v>
                </c:pt>
                <c:pt idx="1364">
                  <c:v>791.2</c:v>
                </c:pt>
                <c:pt idx="1365">
                  <c:v>792</c:v>
                </c:pt>
                <c:pt idx="1366">
                  <c:v>792.4</c:v>
                </c:pt>
                <c:pt idx="1367">
                  <c:v>793.2</c:v>
                </c:pt>
                <c:pt idx="1368">
                  <c:v>793.6</c:v>
                </c:pt>
                <c:pt idx="1369">
                  <c:v>794.4</c:v>
                </c:pt>
                <c:pt idx="1370">
                  <c:v>794.8</c:v>
                </c:pt>
                <c:pt idx="1371">
                  <c:v>795.6</c:v>
                </c:pt>
                <c:pt idx="1372">
                  <c:v>796</c:v>
                </c:pt>
                <c:pt idx="1373">
                  <c:v>796.8</c:v>
                </c:pt>
                <c:pt idx="1374">
                  <c:v>797.2</c:v>
                </c:pt>
                <c:pt idx="1375">
                  <c:v>797.6</c:v>
                </c:pt>
                <c:pt idx="1376">
                  <c:v>798.4</c:v>
                </c:pt>
                <c:pt idx="1377">
                  <c:v>798.8</c:v>
                </c:pt>
                <c:pt idx="1378">
                  <c:v>799.6</c:v>
                </c:pt>
                <c:pt idx="1379">
                  <c:v>800</c:v>
                </c:pt>
                <c:pt idx="1380">
                  <c:v>800.8</c:v>
                </c:pt>
                <c:pt idx="1381">
                  <c:v>801.2</c:v>
                </c:pt>
                <c:pt idx="1382">
                  <c:v>802</c:v>
                </c:pt>
                <c:pt idx="1383">
                  <c:v>802.4</c:v>
                </c:pt>
                <c:pt idx="1384">
                  <c:v>803.2</c:v>
                </c:pt>
                <c:pt idx="1385">
                  <c:v>803.6</c:v>
                </c:pt>
                <c:pt idx="1386">
                  <c:v>804</c:v>
                </c:pt>
                <c:pt idx="1387">
                  <c:v>804.8</c:v>
                </c:pt>
                <c:pt idx="1388">
                  <c:v>805.2</c:v>
                </c:pt>
                <c:pt idx="1389">
                  <c:v>806</c:v>
                </c:pt>
                <c:pt idx="1390">
                  <c:v>806.4</c:v>
                </c:pt>
                <c:pt idx="1391">
                  <c:v>807.2</c:v>
                </c:pt>
                <c:pt idx="1392">
                  <c:v>807.6</c:v>
                </c:pt>
                <c:pt idx="1393">
                  <c:v>808</c:v>
                </c:pt>
                <c:pt idx="1394">
                  <c:v>808.8</c:v>
                </c:pt>
                <c:pt idx="1395">
                  <c:v>809.2</c:v>
                </c:pt>
                <c:pt idx="1396">
                  <c:v>810</c:v>
                </c:pt>
                <c:pt idx="1397">
                  <c:v>810.4</c:v>
                </c:pt>
                <c:pt idx="1398">
                  <c:v>811.2</c:v>
                </c:pt>
                <c:pt idx="1399">
                  <c:v>811.6</c:v>
                </c:pt>
                <c:pt idx="1400">
                  <c:v>812.4</c:v>
                </c:pt>
                <c:pt idx="1401">
                  <c:v>812.8</c:v>
                </c:pt>
                <c:pt idx="1402">
                  <c:v>813.6</c:v>
                </c:pt>
                <c:pt idx="1403">
                  <c:v>814</c:v>
                </c:pt>
                <c:pt idx="1404">
                  <c:v>814.4</c:v>
                </c:pt>
                <c:pt idx="1405">
                  <c:v>815.2</c:v>
                </c:pt>
                <c:pt idx="1406">
                  <c:v>815.6</c:v>
                </c:pt>
                <c:pt idx="1407">
                  <c:v>816.4</c:v>
                </c:pt>
                <c:pt idx="1408">
                  <c:v>816.8</c:v>
                </c:pt>
                <c:pt idx="1409">
                  <c:v>817.6</c:v>
                </c:pt>
                <c:pt idx="1410">
                  <c:v>818</c:v>
                </c:pt>
                <c:pt idx="1411">
                  <c:v>818.8</c:v>
                </c:pt>
                <c:pt idx="1412">
                  <c:v>819.2</c:v>
                </c:pt>
                <c:pt idx="1413">
                  <c:v>820</c:v>
                </c:pt>
                <c:pt idx="1414">
                  <c:v>820.4</c:v>
                </c:pt>
                <c:pt idx="1415">
                  <c:v>821.2</c:v>
                </c:pt>
                <c:pt idx="1416">
                  <c:v>821.6</c:v>
                </c:pt>
                <c:pt idx="1417">
                  <c:v>822</c:v>
                </c:pt>
                <c:pt idx="1418">
                  <c:v>822.8</c:v>
                </c:pt>
                <c:pt idx="1419">
                  <c:v>823.2</c:v>
                </c:pt>
                <c:pt idx="1420">
                  <c:v>824</c:v>
                </c:pt>
                <c:pt idx="1421">
                  <c:v>824.4</c:v>
                </c:pt>
                <c:pt idx="1422">
                  <c:v>825.2</c:v>
                </c:pt>
                <c:pt idx="1423">
                  <c:v>825.6</c:v>
                </c:pt>
                <c:pt idx="1424">
                  <c:v>826.4</c:v>
                </c:pt>
                <c:pt idx="1425">
                  <c:v>826.8</c:v>
                </c:pt>
                <c:pt idx="1426">
                  <c:v>827.6</c:v>
                </c:pt>
                <c:pt idx="1427">
                  <c:v>828</c:v>
                </c:pt>
                <c:pt idx="1428">
                  <c:v>828.4</c:v>
                </c:pt>
                <c:pt idx="1429">
                  <c:v>829.2</c:v>
                </c:pt>
                <c:pt idx="1430">
                  <c:v>829.6</c:v>
                </c:pt>
                <c:pt idx="1431">
                  <c:v>830.4</c:v>
                </c:pt>
                <c:pt idx="1432">
                  <c:v>830.8</c:v>
                </c:pt>
                <c:pt idx="1433">
                  <c:v>831.6</c:v>
                </c:pt>
                <c:pt idx="1434">
                  <c:v>832</c:v>
                </c:pt>
                <c:pt idx="1435">
                  <c:v>832.8</c:v>
                </c:pt>
                <c:pt idx="1436">
                  <c:v>833.2</c:v>
                </c:pt>
                <c:pt idx="1437">
                  <c:v>834</c:v>
                </c:pt>
                <c:pt idx="1438">
                  <c:v>834.4</c:v>
                </c:pt>
                <c:pt idx="1439">
                  <c:v>834.8</c:v>
                </c:pt>
                <c:pt idx="1440">
                  <c:v>835.6</c:v>
                </c:pt>
                <c:pt idx="1441">
                  <c:v>836</c:v>
                </c:pt>
                <c:pt idx="1442">
                  <c:v>836.8</c:v>
                </c:pt>
                <c:pt idx="1443">
                  <c:v>837.2</c:v>
                </c:pt>
                <c:pt idx="1444">
                  <c:v>838</c:v>
                </c:pt>
                <c:pt idx="1445">
                  <c:v>838.4</c:v>
                </c:pt>
                <c:pt idx="1446">
                  <c:v>838.8</c:v>
                </c:pt>
                <c:pt idx="1447">
                  <c:v>839.6</c:v>
                </c:pt>
                <c:pt idx="1448">
                  <c:v>840</c:v>
                </c:pt>
                <c:pt idx="1449">
                  <c:v>840.8</c:v>
                </c:pt>
                <c:pt idx="1450">
                  <c:v>841.2</c:v>
                </c:pt>
                <c:pt idx="1451">
                  <c:v>842</c:v>
                </c:pt>
                <c:pt idx="1452">
                  <c:v>842.4</c:v>
                </c:pt>
                <c:pt idx="1453">
                  <c:v>843.2</c:v>
                </c:pt>
                <c:pt idx="1454">
                  <c:v>843.6</c:v>
                </c:pt>
                <c:pt idx="1455">
                  <c:v>844.4</c:v>
                </c:pt>
                <c:pt idx="1456">
                  <c:v>844.8</c:v>
                </c:pt>
                <c:pt idx="1457">
                  <c:v>845.2</c:v>
                </c:pt>
                <c:pt idx="1458">
                  <c:v>846</c:v>
                </c:pt>
                <c:pt idx="1459">
                  <c:v>846.4</c:v>
                </c:pt>
                <c:pt idx="1460">
                  <c:v>847.2</c:v>
                </c:pt>
                <c:pt idx="1461">
                  <c:v>847.6</c:v>
                </c:pt>
                <c:pt idx="1462">
                  <c:v>848.4</c:v>
                </c:pt>
                <c:pt idx="1463">
                  <c:v>848.8</c:v>
                </c:pt>
                <c:pt idx="1464">
                  <c:v>849.6</c:v>
                </c:pt>
                <c:pt idx="1465">
                  <c:v>850</c:v>
                </c:pt>
                <c:pt idx="1466">
                  <c:v>850.8</c:v>
                </c:pt>
                <c:pt idx="1467">
                  <c:v>851.2</c:v>
                </c:pt>
                <c:pt idx="1468">
                  <c:v>852</c:v>
                </c:pt>
                <c:pt idx="1469">
                  <c:v>852.4</c:v>
                </c:pt>
                <c:pt idx="1470">
                  <c:v>852.8</c:v>
                </c:pt>
                <c:pt idx="1471">
                  <c:v>853.6</c:v>
                </c:pt>
                <c:pt idx="1472">
                  <c:v>854</c:v>
                </c:pt>
                <c:pt idx="1473">
                  <c:v>854.8</c:v>
                </c:pt>
                <c:pt idx="1474">
                  <c:v>855.2</c:v>
                </c:pt>
                <c:pt idx="1475">
                  <c:v>856</c:v>
                </c:pt>
                <c:pt idx="1476">
                  <c:v>856.4</c:v>
                </c:pt>
                <c:pt idx="1477">
                  <c:v>857.2</c:v>
                </c:pt>
                <c:pt idx="1478">
                  <c:v>857.6</c:v>
                </c:pt>
                <c:pt idx="1479">
                  <c:v>858.4</c:v>
                </c:pt>
                <c:pt idx="1480">
                  <c:v>858.8</c:v>
                </c:pt>
                <c:pt idx="1481">
                  <c:v>859.6</c:v>
                </c:pt>
                <c:pt idx="1482">
                  <c:v>860</c:v>
                </c:pt>
                <c:pt idx="1483">
                  <c:v>860.4</c:v>
                </c:pt>
                <c:pt idx="1484">
                  <c:v>861.2</c:v>
                </c:pt>
                <c:pt idx="1485">
                  <c:v>861.6</c:v>
                </c:pt>
                <c:pt idx="1486">
                  <c:v>862.4</c:v>
                </c:pt>
                <c:pt idx="1487">
                  <c:v>862.8</c:v>
                </c:pt>
                <c:pt idx="1488">
                  <c:v>863.6</c:v>
                </c:pt>
                <c:pt idx="1489">
                  <c:v>864</c:v>
                </c:pt>
                <c:pt idx="1490">
                  <c:v>864.8</c:v>
                </c:pt>
                <c:pt idx="1491">
                  <c:v>865.2</c:v>
                </c:pt>
                <c:pt idx="1492">
                  <c:v>866</c:v>
                </c:pt>
                <c:pt idx="1493">
                  <c:v>866.4</c:v>
                </c:pt>
                <c:pt idx="1494">
                  <c:v>866.8</c:v>
                </c:pt>
                <c:pt idx="1495">
                  <c:v>867.6</c:v>
                </c:pt>
                <c:pt idx="1496">
                  <c:v>868</c:v>
                </c:pt>
                <c:pt idx="1497">
                  <c:v>868.8</c:v>
                </c:pt>
                <c:pt idx="1498">
                  <c:v>869.2</c:v>
                </c:pt>
                <c:pt idx="1499">
                  <c:v>870</c:v>
                </c:pt>
                <c:pt idx="1500">
                  <c:v>870.4</c:v>
                </c:pt>
                <c:pt idx="1501">
                  <c:v>870.8</c:v>
                </c:pt>
                <c:pt idx="1502">
                  <c:v>871.6</c:v>
                </c:pt>
                <c:pt idx="1503">
                  <c:v>872</c:v>
                </c:pt>
                <c:pt idx="1504">
                  <c:v>872.8</c:v>
                </c:pt>
                <c:pt idx="1505">
                  <c:v>873.2</c:v>
                </c:pt>
                <c:pt idx="1506">
                  <c:v>874</c:v>
                </c:pt>
                <c:pt idx="1507">
                  <c:v>874.4</c:v>
                </c:pt>
                <c:pt idx="1508">
                  <c:v>875.2</c:v>
                </c:pt>
                <c:pt idx="1509">
                  <c:v>875.6</c:v>
                </c:pt>
                <c:pt idx="1510">
                  <c:v>876</c:v>
                </c:pt>
                <c:pt idx="1511">
                  <c:v>876.8</c:v>
                </c:pt>
                <c:pt idx="1512">
                  <c:v>877.2</c:v>
                </c:pt>
                <c:pt idx="1513">
                  <c:v>878</c:v>
                </c:pt>
                <c:pt idx="1514">
                  <c:v>878.4</c:v>
                </c:pt>
                <c:pt idx="1515">
                  <c:v>879.2</c:v>
                </c:pt>
                <c:pt idx="1516">
                  <c:v>879.6</c:v>
                </c:pt>
                <c:pt idx="1517">
                  <c:v>880</c:v>
                </c:pt>
                <c:pt idx="1518">
                  <c:v>880.8</c:v>
                </c:pt>
                <c:pt idx="1519">
                  <c:v>881.2</c:v>
                </c:pt>
                <c:pt idx="1520">
                  <c:v>882</c:v>
                </c:pt>
                <c:pt idx="1521">
                  <c:v>882.8</c:v>
                </c:pt>
                <c:pt idx="1522">
                  <c:v>883.2</c:v>
                </c:pt>
                <c:pt idx="1523">
                  <c:v>883.6</c:v>
                </c:pt>
                <c:pt idx="1524">
                  <c:v>884.4</c:v>
                </c:pt>
                <c:pt idx="1525">
                  <c:v>884.8</c:v>
                </c:pt>
                <c:pt idx="1526">
                  <c:v>885.6</c:v>
                </c:pt>
                <c:pt idx="1527">
                  <c:v>886</c:v>
                </c:pt>
                <c:pt idx="1528">
                  <c:v>886.8</c:v>
                </c:pt>
                <c:pt idx="1529">
                  <c:v>887.2</c:v>
                </c:pt>
                <c:pt idx="1530">
                  <c:v>888</c:v>
                </c:pt>
                <c:pt idx="1531">
                  <c:v>888.4</c:v>
                </c:pt>
                <c:pt idx="1532">
                  <c:v>889.2</c:v>
                </c:pt>
                <c:pt idx="1533">
                  <c:v>889.6</c:v>
                </c:pt>
                <c:pt idx="1534">
                  <c:v>890.4</c:v>
                </c:pt>
                <c:pt idx="1535">
                  <c:v>890.8</c:v>
                </c:pt>
                <c:pt idx="1536">
                  <c:v>891.2</c:v>
                </c:pt>
                <c:pt idx="1537">
                  <c:v>892</c:v>
                </c:pt>
                <c:pt idx="1538">
                  <c:v>892.4</c:v>
                </c:pt>
                <c:pt idx="1539">
                  <c:v>893.2</c:v>
                </c:pt>
                <c:pt idx="1540">
                  <c:v>893.6</c:v>
                </c:pt>
                <c:pt idx="1541">
                  <c:v>894.4</c:v>
                </c:pt>
                <c:pt idx="1542">
                  <c:v>894.8</c:v>
                </c:pt>
                <c:pt idx="1543">
                  <c:v>895.6</c:v>
                </c:pt>
                <c:pt idx="1544">
                  <c:v>896</c:v>
                </c:pt>
                <c:pt idx="1545">
                  <c:v>896.8</c:v>
                </c:pt>
                <c:pt idx="1546">
                  <c:v>897.2</c:v>
                </c:pt>
                <c:pt idx="1547">
                  <c:v>897.6</c:v>
                </c:pt>
                <c:pt idx="1548">
                  <c:v>898.4</c:v>
                </c:pt>
                <c:pt idx="1549">
                  <c:v>898.8</c:v>
                </c:pt>
                <c:pt idx="1550">
                  <c:v>899.6</c:v>
                </c:pt>
                <c:pt idx="1551">
                  <c:v>900</c:v>
                </c:pt>
                <c:pt idx="1552">
                  <c:v>900.8</c:v>
                </c:pt>
                <c:pt idx="1553">
                  <c:v>901.2</c:v>
                </c:pt>
                <c:pt idx="1554">
                  <c:v>902</c:v>
                </c:pt>
                <c:pt idx="1555">
                  <c:v>902.4</c:v>
                </c:pt>
                <c:pt idx="1556">
                  <c:v>903.2</c:v>
                </c:pt>
                <c:pt idx="1557">
                  <c:v>903.6</c:v>
                </c:pt>
                <c:pt idx="1558">
                  <c:v>904</c:v>
                </c:pt>
                <c:pt idx="1559">
                  <c:v>904.8</c:v>
                </c:pt>
                <c:pt idx="1560">
                  <c:v>905.2</c:v>
                </c:pt>
                <c:pt idx="1561">
                  <c:v>906</c:v>
                </c:pt>
                <c:pt idx="1562">
                  <c:v>906.4</c:v>
                </c:pt>
                <c:pt idx="1563">
                  <c:v>907.2</c:v>
                </c:pt>
                <c:pt idx="1564">
                  <c:v>907.6</c:v>
                </c:pt>
                <c:pt idx="1565">
                  <c:v>908</c:v>
                </c:pt>
                <c:pt idx="1566">
                  <c:v>908.8</c:v>
                </c:pt>
                <c:pt idx="1567">
                  <c:v>909.2</c:v>
                </c:pt>
                <c:pt idx="1568">
                  <c:v>910</c:v>
                </c:pt>
                <c:pt idx="1569">
                  <c:v>910.4</c:v>
                </c:pt>
                <c:pt idx="1570">
                  <c:v>911.2</c:v>
                </c:pt>
                <c:pt idx="1571">
                  <c:v>911.6</c:v>
                </c:pt>
                <c:pt idx="1572">
                  <c:v>912.4</c:v>
                </c:pt>
                <c:pt idx="1573">
                  <c:v>912.8</c:v>
                </c:pt>
                <c:pt idx="1574">
                  <c:v>913.6</c:v>
                </c:pt>
                <c:pt idx="1575">
                  <c:v>914</c:v>
                </c:pt>
                <c:pt idx="1576">
                  <c:v>914.4</c:v>
                </c:pt>
                <c:pt idx="1577">
                  <c:v>915.2</c:v>
                </c:pt>
                <c:pt idx="1578">
                  <c:v>915.6</c:v>
                </c:pt>
                <c:pt idx="1579">
                  <c:v>916.4</c:v>
                </c:pt>
                <c:pt idx="1580">
                  <c:v>916.8</c:v>
                </c:pt>
                <c:pt idx="1581">
                  <c:v>917.6</c:v>
                </c:pt>
                <c:pt idx="1582">
                  <c:v>918</c:v>
                </c:pt>
                <c:pt idx="1583">
                  <c:v>918.8</c:v>
                </c:pt>
                <c:pt idx="1584">
                  <c:v>919.2</c:v>
                </c:pt>
                <c:pt idx="1585">
                  <c:v>920</c:v>
                </c:pt>
                <c:pt idx="1586">
                  <c:v>920.4</c:v>
                </c:pt>
                <c:pt idx="1587">
                  <c:v>921.2</c:v>
                </c:pt>
                <c:pt idx="1588">
                  <c:v>921.6</c:v>
                </c:pt>
                <c:pt idx="1589">
                  <c:v>922</c:v>
                </c:pt>
                <c:pt idx="1590">
                  <c:v>922.8</c:v>
                </c:pt>
                <c:pt idx="1591">
                  <c:v>923.2</c:v>
                </c:pt>
                <c:pt idx="1592">
                  <c:v>924</c:v>
                </c:pt>
                <c:pt idx="1593">
                  <c:v>924.4</c:v>
                </c:pt>
                <c:pt idx="1594">
                  <c:v>925.2</c:v>
                </c:pt>
                <c:pt idx="1595">
                  <c:v>925.6</c:v>
                </c:pt>
                <c:pt idx="1596">
                  <c:v>926.4</c:v>
                </c:pt>
                <c:pt idx="1597">
                  <c:v>926.8</c:v>
                </c:pt>
                <c:pt idx="1598">
                  <c:v>927.6</c:v>
                </c:pt>
                <c:pt idx="1599">
                  <c:v>928</c:v>
                </c:pt>
                <c:pt idx="1600">
                  <c:v>928.8</c:v>
                </c:pt>
                <c:pt idx="1601">
                  <c:v>929.2</c:v>
                </c:pt>
                <c:pt idx="1602">
                  <c:v>929.6</c:v>
                </c:pt>
                <c:pt idx="1603">
                  <c:v>930.4</c:v>
                </c:pt>
                <c:pt idx="1604">
                  <c:v>930.8</c:v>
                </c:pt>
                <c:pt idx="1605">
                  <c:v>931.6</c:v>
                </c:pt>
                <c:pt idx="1606">
                  <c:v>932</c:v>
                </c:pt>
                <c:pt idx="1607">
                  <c:v>932.8</c:v>
                </c:pt>
                <c:pt idx="1608">
                  <c:v>933.2</c:v>
                </c:pt>
                <c:pt idx="1609">
                  <c:v>934</c:v>
                </c:pt>
                <c:pt idx="1610">
                  <c:v>934.4</c:v>
                </c:pt>
                <c:pt idx="1611">
                  <c:v>935.2</c:v>
                </c:pt>
                <c:pt idx="1612">
                  <c:v>935.6</c:v>
                </c:pt>
                <c:pt idx="1613">
                  <c:v>936</c:v>
                </c:pt>
                <c:pt idx="1614">
                  <c:v>936.8</c:v>
                </c:pt>
                <c:pt idx="1615">
                  <c:v>937.2</c:v>
                </c:pt>
                <c:pt idx="1616">
                  <c:v>938</c:v>
                </c:pt>
                <c:pt idx="1617">
                  <c:v>938.4</c:v>
                </c:pt>
                <c:pt idx="1618">
                  <c:v>939.2</c:v>
                </c:pt>
                <c:pt idx="1619">
                  <c:v>939.6</c:v>
                </c:pt>
                <c:pt idx="1620">
                  <c:v>940.4</c:v>
                </c:pt>
                <c:pt idx="1621">
                  <c:v>940.8</c:v>
                </c:pt>
                <c:pt idx="1622">
                  <c:v>941.2</c:v>
                </c:pt>
                <c:pt idx="1623">
                  <c:v>942</c:v>
                </c:pt>
                <c:pt idx="1624">
                  <c:v>942.4</c:v>
                </c:pt>
                <c:pt idx="1625">
                  <c:v>943.2</c:v>
                </c:pt>
                <c:pt idx="1626">
                  <c:v>943.6</c:v>
                </c:pt>
                <c:pt idx="1627">
                  <c:v>944.4</c:v>
                </c:pt>
                <c:pt idx="1628">
                  <c:v>944.8</c:v>
                </c:pt>
                <c:pt idx="1629">
                  <c:v>945.2</c:v>
                </c:pt>
                <c:pt idx="1630">
                  <c:v>946</c:v>
                </c:pt>
                <c:pt idx="1631">
                  <c:v>946.4</c:v>
                </c:pt>
                <c:pt idx="1632">
                  <c:v>947.2</c:v>
                </c:pt>
                <c:pt idx="1633">
                  <c:v>947.6</c:v>
                </c:pt>
                <c:pt idx="1634">
                  <c:v>948.4</c:v>
                </c:pt>
                <c:pt idx="1635">
                  <c:v>948.8</c:v>
                </c:pt>
                <c:pt idx="1636">
                  <c:v>949.6</c:v>
                </c:pt>
                <c:pt idx="1637">
                  <c:v>950</c:v>
                </c:pt>
                <c:pt idx="1638">
                  <c:v>950.8</c:v>
                </c:pt>
                <c:pt idx="1639">
                  <c:v>951.2</c:v>
                </c:pt>
                <c:pt idx="1640">
                  <c:v>952</c:v>
                </c:pt>
                <c:pt idx="1641">
                  <c:v>952.4</c:v>
                </c:pt>
                <c:pt idx="1642">
                  <c:v>953.2</c:v>
                </c:pt>
                <c:pt idx="1643">
                  <c:v>953.6</c:v>
                </c:pt>
                <c:pt idx="1644">
                  <c:v>954.4</c:v>
                </c:pt>
                <c:pt idx="1645">
                  <c:v>954.8</c:v>
                </c:pt>
                <c:pt idx="1646">
                  <c:v>955.6</c:v>
                </c:pt>
                <c:pt idx="1647">
                  <c:v>956</c:v>
                </c:pt>
                <c:pt idx="1648">
                  <c:v>956.4</c:v>
                </c:pt>
                <c:pt idx="1649">
                  <c:v>957.2</c:v>
                </c:pt>
                <c:pt idx="1650">
                  <c:v>957.6</c:v>
                </c:pt>
                <c:pt idx="1651">
                  <c:v>958.4</c:v>
                </c:pt>
                <c:pt idx="1652">
                  <c:v>958.8</c:v>
                </c:pt>
                <c:pt idx="1653">
                  <c:v>959.6</c:v>
                </c:pt>
                <c:pt idx="1654">
                  <c:v>960</c:v>
                </c:pt>
                <c:pt idx="1655">
                  <c:v>960.8</c:v>
                </c:pt>
                <c:pt idx="1656">
                  <c:v>961.2</c:v>
                </c:pt>
                <c:pt idx="1657">
                  <c:v>962</c:v>
                </c:pt>
                <c:pt idx="1658">
                  <c:v>962.4</c:v>
                </c:pt>
                <c:pt idx="1659">
                  <c:v>963.2</c:v>
                </c:pt>
                <c:pt idx="1660">
                  <c:v>963.6</c:v>
                </c:pt>
                <c:pt idx="1661">
                  <c:v>964</c:v>
                </c:pt>
                <c:pt idx="1662">
                  <c:v>964.8</c:v>
                </c:pt>
                <c:pt idx="1663">
                  <c:v>965.2</c:v>
                </c:pt>
                <c:pt idx="1664">
                  <c:v>966</c:v>
                </c:pt>
                <c:pt idx="1665">
                  <c:v>966.4</c:v>
                </c:pt>
                <c:pt idx="1666">
                  <c:v>967.2</c:v>
                </c:pt>
                <c:pt idx="1667">
                  <c:v>967.6</c:v>
                </c:pt>
                <c:pt idx="1668">
                  <c:v>968.4</c:v>
                </c:pt>
                <c:pt idx="1669">
                  <c:v>968.8</c:v>
                </c:pt>
                <c:pt idx="1670">
                  <c:v>969.6</c:v>
                </c:pt>
                <c:pt idx="1671">
                  <c:v>970</c:v>
                </c:pt>
                <c:pt idx="1672">
                  <c:v>970.4</c:v>
                </c:pt>
                <c:pt idx="1673">
                  <c:v>971.2</c:v>
                </c:pt>
                <c:pt idx="1674">
                  <c:v>971.6</c:v>
                </c:pt>
                <c:pt idx="1675">
                  <c:v>972.4</c:v>
                </c:pt>
                <c:pt idx="1676">
                  <c:v>972.8</c:v>
                </c:pt>
                <c:pt idx="1677">
                  <c:v>973.6</c:v>
                </c:pt>
                <c:pt idx="1678">
                  <c:v>974</c:v>
                </c:pt>
                <c:pt idx="1679">
                  <c:v>974.4</c:v>
                </c:pt>
                <c:pt idx="1680">
                  <c:v>975.2</c:v>
                </c:pt>
                <c:pt idx="1681">
                  <c:v>975.6</c:v>
                </c:pt>
                <c:pt idx="1682">
                  <c:v>976.4</c:v>
                </c:pt>
                <c:pt idx="1683">
                  <c:v>976.8</c:v>
                </c:pt>
                <c:pt idx="1684">
                  <c:v>977.6</c:v>
                </c:pt>
                <c:pt idx="1685">
                  <c:v>978</c:v>
                </c:pt>
                <c:pt idx="1686">
                  <c:v>978.8</c:v>
                </c:pt>
                <c:pt idx="1687">
                  <c:v>979.2</c:v>
                </c:pt>
                <c:pt idx="1688">
                  <c:v>979.6</c:v>
                </c:pt>
                <c:pt idx="1689">
                  <c:v>980.4</c:v>
                </c:pt>
                <c:pt idx="1690">
                  <c:v>980.8</c:v>
                </c:pt>
                <c:pt idx="1691">
                  <c:v>981.6</c:v>
                </c:pt>
                <c:pt idx="1692">
                  <c:v>982</c:v>
                </c:pt>
                <c:pt idx="1693">
                  <c:v>982.8</c:v>
                </c:pt>
                <c:pt idx="1694">
                  <c:v>983.2</c:v>
                </c:pt>
                <c:pt idx="1695">
                  <c:v>983.6</c:v>
                </c:pt>
                <c:pt idx="1696">
                  <c:v>984.4</c:v>
                </c:pt>
                <c:pt idx="1697">
                  <c:v>985.2</c:v>
                </c:pt>
                <c:pt idx="1698">
                  <c:v>985.6</c:v>
                </c:pt>
                <c:pt idx="1699">
                  <c:v>986.4</c:v>
                </c:pt>
                <c:pt idx="1700">
                  <c:v>986.8</c:v>
                </c:pt>
                <c:pt idx="1701">
                  <c:v>987.2</c:v>
                </c:pt>
                <c:pt idx="1702">
                  <c:v>988</c:v>
                </c:pt>
                <c:pt idx="1703">
                  <c:v>988.4</c:v>
                </c:pt>
                <c:pt idx="1704">
                  <c:v>989.2</c:v>
                </c:pt>
                <c:pt idx="1705">
                  <c:v>989.6</c:v>
                </c:pt>
                <c:pt idx="1706">
                  <c:v>990.4</c:v>
                </c:pt>
                <c:pt idx="1707">
                  <c:v>990.8</c:v>
                </c:pt>
                <c:pt idx="1708">
                  <c:v>991.6</c:v>
                </c:pt>
                <c:pt idx="1709">
                  <c:v>992</c:v>
                </c:pt>
                <c:pt idx="1710">
                  <c:v>992.8</c:v>
                </c:pt>
                <c:pt idx="1711">
                  <c:v>993.2</c:v>
                </c:pt>
                <c:pt idx="1712">
                  <c:v>994</c:v>
                </c:pt>
                <c:pt idx="1713">
                  <c:v>994.4</c:v>
                </c:pt>
                <c:pt idx="1714">
                  <c:v>994.8</c:v>
                </c:pt>
                <c:pt idx="1715">
                  <c:v>995.6</c:v>
                </c:pt>
                <c:pt idx="1716">
                  <c:v>996</c:v>
                </c:pt>
                <c:pt idx="1717">
                  <c:v>996.8</c:v>
                </c:pt>
                <c:pt idx="1718">
                  <c:v>997.2</c:v>
                </c:pt>
                <c:pt idx="1719">
                  <c:v>998</c:v>
                </c:pt>
                <c:pt idx="1720">
                  <c:v>998.4</c:v>
                </c:pt>
                <c:pt idx="1721">
                  <c:v>998.8</c:v>
                </c:pt>
                <c:pt idx="1722">
                  <c:v>999.2</c:v>
                </c:pt>
                <c:pt idx="1723">
                  <c:v>1000</c:v>
                </c:pt>
                <c:pt idx="1724">
                  <c:v>1000.4</c:v>
                </c:pt>
                <c:pt idx="1725">
                  <c:v>1000.8</c:v>
                </c:pt>
                <c:pt idx="1726">
                  <c:v>1001.6</c:v>
                </c:pt>
                <c:pt idx="1727">
                  <c:v>1002</c:v>
                </c:pt>
                <c:pt idx="1728">
                  <c:v>1002.8</c:v>
                </c:pt>
                <c:pt idx="1729">
                  <c:v>1003.2</c:v>
                </c:pt>
                <c:pt idx="1730">
                  <c:v>1004</c:v>
                </c:pt>
                <c:pt idx="1731">
                  <c:v>1004.4</c:v>
                </c:pt>
                <c:pt idx="1732">
                  <c:v>1004.8</c:v>
                </c:pt>
                <c:pt idx="1733">
                  <c:v>1005.6</c:v>
                </c:pt>
                <c:pt idx="1734">
                  <c:v>1006</c:v>
                </c:pt>
                <c:pt idx="1735">
                  <c:v>1006.8</c:v>
                </c:pt>
                <c:pt idx="1736">
                  <c:v>1007.2</c:v>
                </c:pt>
                <c:pt idx="1737">
                  <c:v>1008</c:v>
                </c:pt>
                <c:pt idx="1738">
                  <c:v>1008.4</c:v>
                </c:pt>
                <c:pt idx="1739">
                  <c:v>1009.2</c:v>
                </c:pt>
                <c:pt idx="1740">
                  <c:v>1009.6</c:v>
                </c:pt>
                <c:pt idx="1741">
                  <c:v>1010.4</c:v>
                </c:pt>
                <c:pt idx="1742">
                  <c:v>1010.8</c:v>
                </c:pt>
                <c:pt idx="1743">
                  <c:v>1011.2</c:v>
                </c:pt>
                <c:pt idx="1744">
                  <c:v>1012</c:v>
                </c:pt>
                <c:pt idx="1745">
                  <c:v>1012.4</c:v>
                </c:pt>
                <c:pt idx="1746">
                  <c:v>1013.2</c:v>
                </c:pt>
                <c:pt idx="1747">
                  <c:v>1013.6</c:v>
                </c:pt>
                <c:pt idx="1748">
                  <c:v>1014.4</c:v>
                </c:pt>
                <c:pt idx="1749">
                  <c:v>1014.8</c:v>
                </c:pt>
                <c:pt idx="1750">
                  <c:v>1015.2</c:v>
                </c:pt>
                <c:pt idx="1751">
                  <c:v>1016</c:v>
                </c:pt>
                <c:pt idx="1752">
                  <c:v>1016.4</c:v>
                </c:pt>
                <c:pt idx="1753">
                  <c:v>1017.2</c:v>
                </c:pt>
                <c:pt idx="1754">
                  <c:v>1017.6</c:v>
                </c:pt>
                <c:pt idx="1755">
                  <c:v>1018.4</c:v>
                </c:pt>
                <c:pt idx="1756">
                  <c:v>1018.8</c:v>
                </c:pt>
                <c:pt idx="1757">
                  <c:v>1019.6</c:v>
                </c:pt>
                <c:pt idx="1758">
                  <c:v>1020</c:v>
                </c:pt>
                <c:pt idx="1759">
                  <c:v>1020.8</c:v>
                </c:pt>
                <c:pt idx="1760">
                  <c:v>1021.2</c:v>
                </c:pt>
                <c:pt idx="1761">
                  <c:v>1022</c:v>
                </c:pt>
                <c:pt idx="1762">
                  <c:v>1022.4</c:v>
                </c:pt>
                <c:pt idx="1763">
                  <c:v>1023.2</c:v>
                </c:pt>
                <c:pt idx="1764">
                  <c:v>1023.6</c:v>
                </c:pt>
                <c:pt idx="1765">
                  <c:v>1024.4000000000001</c:v>
                </c:pt>
                <c:pt idx="1766">
                  <c:v>1024.8</c:v>
                </c:pt>
                <c:pt idx="1767">
                  <c:v>1025.2</c:v>
                </c:pt>
                <c:pt idx="1768">
                  <c:v>1026</c:v>
                </c:pt>
                <c:pt idx="1769">
                  <c:v>1026.4000000000001</c:v>
                </c:pt>
                <c:pt idx="1770">
                  <c:v>1027.2</c:v>
                </c:pt>
                <c:pt idx="1771">
                  <c:v>1027.5999999999999</c:v>
                </c:pt>
                <c:pt idx="1772">
                  <c:v>1028.4000000000001</c:v>
                </c:pt>
                <c:pt idx="1773">
                  <c:v>1028.8</c:v>
                </c:pt>
                <c:pt idx="1774">
                  <c:v>1029.5999999999999</c:v>
                </c:pt>
                <c:pt idx="1775">
                  <c:v>1030</c:v>
                </c:pt>
                <c:pt idx="1776">
                  <c:v>1030.8</c:v>
                </c:pt>
                <c:pt idx="1777">
                  <c:v>1031.2</c:v>
                </c:pt>
                <c:pt idx="1778">
                  <c:v>1032</c:v>
                </c:pt>
                <c:pt idx="1779">
                  <c:v>1032.4000000000001</c:v>
                </c:pt>
                <c:pt idx="1780">
                  <c:v>1032.8</c:v>
                </c:pt>
                <c:pt idx="1781">
                  <c:v>1033.5999999999999</c:v>
                </c:pt>
                <c:pt idx="1782">
                  <c:v>1034</c:v>
                </c:pt>
                <c:pt idx="1783">
                  <c:v>1034.8</c:v>
                </c:pt>
                <c:pt idx="1784">
                  <c:v>1035.2</c:v>
                </c:pt>
                <c:pt idx="1785">
                  <c:v>1036</c:v>
                </c:pt>
                <c:pt idx="1786">
                  <c:v>1036.4000000000001</c:v>
                </c:pt>
                <c:pt idx="1787">
                  <c:v>1037.2</c:v>
                </c:pt>
                <c:pt idx="1788">
                  <c:v>1037.5999999999999</c:v>
                </c:pt>
                <c:pt idx="1789">
                  <c:v>1038.4000000000001</c:v>
                </c:pt>
                <c:pt idx="1790">
                  <c:v>1038.8</c:v>
                </c:pt>
                <c:pt idx="1791">
                  <c:v>1039.2</c:v>
                </c:pt>
                <c:pt idx="1792">
                  <c:v>1040</c:v>
                </c:pt>
                <c:pt idx="1793">
                  <c:v>1040.4000000000001</c:v>
                </c:pt>
                <c:pt idx="1794">
                  <c:v>1041.2</c:v>
                </c:pt>
                <c:pt idx="1795">
                  <c:v>1041.5999999999999</c:v>
                </c:pt>
                <c:pt idx="1796">
                  <c:v>1042.4000000000001</c:v>
                </c:pt>
                <c:pt idx="1797">
                  <c:v>1042.8</c:v>
                </c:pt>
                <c:pt idx="1798">
                  <c:v>1043.5999999999999</c:v>
                </c:pt>
                <c:pt idx="1799">
                  <c:v>1044</c:v>
                </c:pt>
                <c:pt idx="1800">
                  <c:v>1044.8</c:v>
                </c:pt>
                <c:pt idx="1801">
                  <c:v>1045.2</c:v>
                </c:pt>
                <c:pt idx="1802">
                  <c:v>1045.5999999999999</c:v>
                </c:pt>
                <c:pt idx="1803">
                  <c:v>1046.4000000000001</c:v>
                </c:pt>
                <c:pt idx="1804">
                  <c:v>1046.8</c:v>
                </c:pt>
                <c:pt idx="1805">
                  <c:v>1047.5999999999999</c:v>
                </c:pt>
                <c:pt idx="1806">
                  <c:v>1048</c:v>
                </c:pt>
                <c:pt idx="1807">
                  <c:v>1048.8</c:v>
                </c:pt>
                <c:pt idx="1808">
                  <c:v>1049.2</c:v>
                </c:pt>
                <c:pt idx="1809">
                  <c:v>1049.5999999999999</c:v>
                </c:pt>
                <c:pt idx="1810">
                  <c:v>1050.4000000000001</c:v>
                </c:pt>
                <c:pt idx="1811">
                  <c:v>1050.8</c:v>
                </c:pt>
                <c:pt idx="1812">
                  <c:v>1051.5999999999999</c:v>
                </c:pt>
                <c:pt idx="1813">
                  <c:v>1052</c:v>
                </c:pt>
                <c:pt idx="1814">
                  <c:v>1052.8</c:v>
                </c:pt>
                <c:pt idx="1815">
                  <c:v>1053.2</c:v>
                </c:pt>
                <c:pt idx="1816">
                  <c:v>1054</c:v>
                </c:pt>
                <c:pt idx="1817">
                  <c:v>1054.4000000000001</c:v>
                </c:pt>
                <c:pt idx="1818">
                  <c:v>1055.2</c:v>
                </c:pt>
                <c:pt idx="1819">
                  <c:v>1055.5999999999999</c:v>
                </c:pt>
                <c:pt idx="1820">
                  <c:v>1056.4000000000001</c:v>
                </c:pt>
                <c:pt idx="1821">
                  <c:v>1056.8</c:v>
                </c:pt>
                <c:pt idx="1822">
                  <c:v>1057.5999999999999</c:v>
                </c:pt>
                <c:pt idx="1823">
                  <c:v>1058</c:v>
                </c:pt>
                <c:pt idx="1824">
                  <c:v>1058.8</c:v>
                </c:pt>
                <c:pt idx="1825">
                  <c:v>1059.2</c:v>
                </c:pt>
                <c:pt idx="1826">
                  <c:v>1060</c:v>
                </c:pt>
                <c:pt idx="1827">
                  <c:v>1060.4000000000001</c:v>
                </c:pt>
                <c:pt idx="1828">
                  <c:v>1060.8</c:v>
                </c:pt>
                <c:pt idx="1829">
                  <c:v>1061.5999999999999</c:v>
                </c:pt>
                <c:pt idx="1830">
                  <c:v>1062</c:v>
                </c:pt>
                <c:pt idx="1831">
                  <c:v>1062.8</c:v>
                </c:pt>
                <c:pt idx="1832">
                  <c:v>1063.2</c:v>
                </c:pt>
                <c:pt idx="1833">
                  <c:v>1064</c:v>
                </c:pt>
                <c:pt idx="1834">
                  <c:v>1064.4000000000001</c:v>
                </c:pt>
                <c:pt idx="1835">
                  <c:v>1065.2</c:v>
                </c:pt>
                <c:pt idx="1836">
                  <c:v>1065.5999999999999</c:v>
                </c:pt>
                <c:pt idx="1837">
                  <c:v>1066.4000000000001</c:v>
                </c:pt>
                <c:pt idx="1838">
                  <c:v>1066.8</c:v>
                </c:pt>
                <c:pt idx="1839">
                  <c:v>1067.5999999999999</c:v>
                </c:pt>
                <c:pt idx="1840">
                  <c:v>1068</c:v>
                </c:pt>
                <c:pt idx="1841">
                  <c:v>1068.4000000000001</c:v>
                </c:pt>
                <c:pt idx="1842">
                  <c:v>1069.2</c:v>
                </c:pt>
                <c:pt idx="1843">
                  <c:v>1070</c:v>
                </c:pt>
                <c:pt idx="1844">
                  <c:v>1070.4000000000001</c:v>
                </c:pt>
                <c:pt idx="1845">
                  <c:v>1070.8</c:v>
                </c:pt>
                <c:pt idx="1846">
                  <c:v>1071.5999999999999</c:v>
                </c:pt>
                <c:pt idx="1847">
                  <c:v>1072</c:v>
                </c:pt>
                <c:pt idx="1848">
                  <c:v>1072.8</c:v>
                </c:pt>
                <c:pt idx="1849">
                  <c:v>1073.2</c:v>
                </c:pt>
                <c:pt idx="1850">
                  <c:v>1074</c:v>
                </c:pt>
                <c:pt idx="1851">
                  <c:v>1074.4000000000001</c:v>
                </c:pt>
                <c:pt idx="1852">
                  <c:v>1074.8</c:v>
                </c:pt>
                <c:pt idx="1853">
                  <c:v>1075.5999999999999</c:v>
                </c:pt>
                <c:pt idx="1854">
                  <c:v>1076</c:v>
                </c:pt>
                <c:pt idx="1855">
                  <c:v>1076.8</c:v>
                </c:pt>
                <c:pt idx="1856">
                  <c:v>1077.2</c:v>
                </c:pt>
                <c:pt idx="1857">
                  <c:v>1078</c:v>
                </c:pt>
                <c:pt idx="1858">
                  <c:v>1078.4000000000001</c:v>
                </c:pt>
                <c:pt idx="1859">
                  <c:v>1079.2</c:v>
                </c:pt>
                <c:pt idx="1860">
                  <c:v>1079.5999999999999</c:v>
                </c:pt>
                <c:pt idx="1861">
                  <c:v>1080.4000000000001</c:v>
                </c:pt>
                <c:pt idx="1862">
                  <c:v>1080.8</c:v>
                </c:pt>
                <c:pt idx="1863">
                  <c:v>1081.5999999999999</c:v>
                </c:pt>
                <c:pt idx="1864">
                  <c:v>1082</c:v>
                </c:pt>
                <c:pt idx="1865">
                  <c:v>1082.4000000000001</c:v>
                </c:pt>
                <c:pt idx="1866">
                  <c:v>1083.2</c:v>
                </c:pt>
                <c:pt idx="1867">
                  <c:v>1083.5999999999999</c:v>
                </c:pt>
                <c:pt idx="1868">
                  <c:v>1084.4000000000001</c:v>
                </c:pt>
                <c:pt idx="1869">
                  <c:v>1084.8</c:v>
                </c:pt>
                <c:pt idx="1870">
                  <c:v>1085.5999999999999</c:v>
                </c:pt>
                <c:pt idx="1871">
                  <c:v>1086</c:v>
                </c:pt>
                <c:pt idx="1872">
                  <c:v>1086.8</c:v>
                </c:pt>
                <c:pt idx="1873">
                  <c:v>1087.2</c:v>
                </c:pt>
                <c:pt idx="1874">
                  <c:v>1088</c:v>
                </c:pt>
                <c:pt idx="1875">
                  <c:v>1088.4000000000001</c:v>
                </c:pt>
                <c:pt idx="1876">
                  <c:v>1089.2</c:v>
                </c:pt>
                <c:pt idx="1877">
                  <c:v>1089.5999999999999</c:v>
                </c:pt>
                <c:pt idx="1878">
                  <c:v>1090.4000000000001</c:v>
                </c:pt>
                <c:pt idx="1879">
                  <c:v>1090.8</c:v>
                </c:pt>
                <c:pt idx="1880">
                  <c:v>1091.5999999999999</c:v>
                </c:pt>
                <c:pt idx="1881">
                  <c:v>1092</c:v>
                </c:pt>
                <c:pt idx="1882">
                  <c:v>1092.4000000000001</c:v>
                </c:pt>
                <c:pt idx="1883">
                  <c:v>1093.2</c:v>
                </c:pt>
                <c:pt idx="1884">
                  <c:v>1093.5999999999999</c:v>
                </c:pt>
                <c:pt idx="1885">
                  <c:v>1094.4000000000001</c:v>
                </c:pt>
                <c:pt idx="1886">
                  <c:v>1094.8</c:v>
                </c:pt>
                <c:pt idx="1887">
                  <c:v>1095.5999999999999</c:v>
                </c:pt>
                <c:pt idx="1888">
                  <c:v>1096</c:v>
                </c:pt>
                <c:pt idx="1889">
                  <c:v>1096.8</c:v>
                </c:pt>
                <c:pt idx="1890">
                  <c:v>1097.2</c:v>
                </c:pt>
                <c:pt idx="1891">
                  <c:v>1098</c:v>
                </c:pt>
                <c:pt idx="1892">
                  <c:v>1098.4000000000001</c:v>
                </c:pt>
                <c:pt idx="1893">
                  <c:v>1099.2</c:v>
                </c:pt>
                <c:pt idx="1894">
                  <c:v>1099.5999999999999</c:v>
                </c:pt>
                <c:pt idx="1895">
                  <c:v>1100</c:v>
                </c:pt>
                <c:pt idx="1896">
                  <c:v>1100.8</c:v>
                </c:pt>
                <c:pt idx="1897">
                  <c:v>1101.2</c:v>
                </c:pt>
                <c:pt idx="1898">
                  <c:v>1102</c:v>
                </c:pt>
                <c:pt idx="1899">
                  <c:v>1102.4000000000001</c:v>
                </c:pt>
                <c:pt idx="1900">
                  <c:v>1103.2</c:v>
                </c:pt>
                <c:pt idx="1901">
                  <c:v>1103.5999999999999</c:v>
                </c:pt>
                <c:pt idx="1902">
                  <c:v>1104.4000000000001</c:v>
                </c:pt>
                <c:pt idx="1903">
                  <c:v>1104.8</c:v>
                </c:pt>
                <c:pt idx="1904">
                  <c:v>1105.5999999999999</c:v>
                </c:pt>
                <c:pt idx="1905">
                  <c:v>1106</c:v>
                </c:pt>
                <c:pt idx="1906">
                  <c:v>1106.4000000000001</c:v>
                </c:pt>
                <c:pt idx="1907">
                  <c:v>1107.2</c:v>
                </c:pt>
                <c:pt idx="1908">
                  <c:v>1107.5999999999999</c:v>
                </c:pt>
                <c:pt idx="1909">
                  <c:v>1108.4000000000001</c:v>
                </c:pt>
                <c:pt idx="1910">
                  <c:v>1108.8</c:v>
                </c:pt>
                <c:pt idx="1911">
                  <c:v>1109.5999999999999</c:v>
                </c:pt>
                <c:pt idx="1912">
                  <c:v>1110</c:v>
                </c:pt>
                <c:pt idx="1913">
                  <c:v>1110.4000000000001</c:v>
                </c:pt>
                <c:pt idx="1914">
                  <c:v>1111.2</c:v>
                </c:pt>
                <c:pt idx="1915">
                  <c:v>1111.5999999999999</c:v>
                </c:pt>
                <c:pt idx="1916">
                  <c:v>1112.4000000000001</c:v>
                </c:pt>
                <c:pt idx="1917">
                  <c:v>1112.8</c:v>
                </c:pt>
                <c:pt idx="1918">
                  <c:v>1113.5999999999999</c:v>
                </c:pt>
                <c:pt idx="1919">
                  <c:v>1114</c:v>
                </c:pt>
                <c:pt idx="1920">
                  <c:v>1114.8</c:v>
                </c:pt>
                <c:pt idx="1921">
                  <c:v>1115.2</c:v>
                </c:pt>
                <c:pt idx="1922">
                  <c:v>1116</c:v>
                </c:pt>
                <c:pt idx="1923">
                  <c:v>1116.4000000000001</c:v>
                </c:pt>
                <c:pt idx="1924">
                  <c:v>1116.8</c:v>
                </c:pt>
                <c:pt idx="1925">
                  <c:v>1117.5999999999999</c:v>
                </c:pt>
                <c:pt idx="1926">
                  <c:v>1118</c:v>
                </c:pt>
                <c:pt idx="1927">
                  <c:v>1118.8</c:v>
                </c:pt>
                <c:pt idx="1928">
                  <c:v>1119.2</c:v>
                </c:pt>
                <c:pt idx="1929">
                  <c:v>1120</c:v>
                </c:pt>
                <c:pt idx="1930">
                  <c:v>1120.4000000000001</c:v>
                </c:pt>
                <c:pt idx="1931">
                  <c:v>1121.2</c:v>
                </c:pt>
                <c:pt idx="1932">
                  <c:v>1121.5999999999999</c:v>
                </c:pt>
                <c:pt idx="1933">
                  <c:v>1122.4000000000001</c:v>
                </c:pt>
                <c:pt idx="1934">
                  <c:v>1122.8</c:v>
                </c:pt>
                <c:pt idx="1935">
                  <c:v>1123.5999999999999</c:v>
                </c:pt>
                <c:pt idx="1936">
                  <c:v>1124</c:v>
                </c:pt>
                <c:pt idx="1937">
                  <c:v>1124.4000000000001</c:v>
                </c:pt>
                <c:pt idx="1938">
                  <c:v>1125.2</c:v>
                </c:pt>
                <c:pt idx="1939">
                  <c:v>1125.5999999999999</c:v>
                </c:pt>
                <c:pt idx="1940">
                  <c:v>1126.4000000000001</c:v>
                </c:pt>
                <c:pt idx="1941">
                  <c:v>1126.8</c:v>
                </c:pt>
                <c:pt idx="1942">
                  <c:v>1127.5999999999999</c:v>
                </c:pt>
                <c:pt idx="1943">
                  <c:v>1128</c:v>
                </c:pt>
                <c:pt idx="1944">
                  <c:v>1128.8</c:v>
                </c:pt>
                <c:pt idx="1945">
                  <c:v>1129.2</c:v>
                </c:pt>
                <c:pt idx="1946">
                  <c:v>1130</c:v>
                </c:pt>
                <c:pt idx="1947">
                  <c:v>1130.4000000000001</c:v>
                </c:pt>
                <c:pt idx="1948">
                  <c:v>1131.2</c:v>
                </c:pt>
                <c:pt idx="1949">
                  <c:v>1131.5999999999999</c:v>
                </c:pt>
                <c:pt idx="1950">
                  <c:v>1132</c:v>
                </c:pt>
                <c:pt idx="1951">
                  <c:v>1132.8</c:v>
                </c:pt>
                <c:pt idx="1952">
                  <c:v>1133.5999999999999</c:v>
                </c:pt>
                <c:pt idx="1953">
                  <c:v>1134</c:v>
                </c:pt>
                <c:pt idx="1954">
                  <c:v>1134.4000000000001</c:v>
                </c:pt>
                <c:pt idx="1955">
                  <c:v>1135.2</c:v>
                </c:pt>
                <c:pt idx="1956">
                  <c:v>1135.5999999999999</c:v>
                </c:pt>
                <c:pt idx="1957">
                  <c:v>1136.4000000000001</c:v>
                </c:pt>
                <c:pt idx="1958">
                  <c:v>1136.8</c:v>
                </c:pt>
                <c:pt idx="1959">
                  <c:v>1137.5999999999999</c:v>
                </c:pt>
                <c:pt idx="1960">
                  <c:v>1138</c:v>
                </c:pt>
                <c:pt idx="1961">
                  <c:v>1138.8</c:v>
                </c:pt>
                <c:pt idx="1962">
                  <c:v>1139.2</c:v>
                </c:pt>
                <c:pt idx="1963">
                  <c:v>1140</c:v>
                </c:pt>
                <c:pt idx="1964">
                  <c:v>1140.4000000000001</c:v>
                </c:pt>
                <c:pt idx="1965">
                  <c:v>1141.2</c:v>
                </c:pt>
                <c:pt idx="1966">
                  <c:v>1141.5999999999999</c:v>
                </c:pt>
                <c:pt idx="1967">
                  <c:v>1142</c:v>
                </c:pt>
                <c:pt idx="1968">
                  <c:v>1142.8</c:v>
                </c:pt>
                <c:pt idx="1969">
                  <c:v>1143.2</c:v>
                </c:pt>
                <c:pt idx="1970">
                  <c:v>1144</c:v>
                </c:pt>
                <c:pt idx="1971">
                  <c:v>1144.4000000000001</c:v>
                </c:pt>
                <c:pt idx="1972">
                  <c:v>1145.2</c:v>
                </c:pt>
                <c:pt idx="1973">
                  <c:v>1145.5999999999999</c:v>
                </c:pt>
                <c:pt idx="1974">
                  <c:v>1146</c:v>
                </c:pt>
                <c:pt idx="1975">
                  <c:v>1146.8</c:v>
                </c:pt>
                <c:pt idx="1976">
                  <c:v>1147.2</c:v>
                </c:pt>
                <c:pt idx="1977">
                  <c:v>1148</c:v>
                </c:pt>
                <c:pt idx="1978">
                  <c:v>1148.4000000000001</c:v>
                </c:pt>
                <c:pt idx="1979">
                  <c:v>1149.2</c:v>
                </c:pt>
                <c:pt idx="1980">
                  <c:v>1149.5999999999999</c:v>
                </c:pt>
                <c:pt idx="1981">
                  <c:v>1150.4000000000001</c:v>
                </c:pt>
                <c:pt idx="1982">
                  <c:v>1150.8</c:v>
                </c:pt>
                <c:pt idx="1983">
                  <c:v>1151.2</c:v>
                </c:pt>
                <c:pt idx="1984">
                  <c:v>1152</c:v>
                </c:pt>
                <c:pt idx="1985">
                  <c:v>1152.4000000000001</c:v>
                </c:pt>
                <c:pt idx="1986">
                  <c:v>1153.2</c:v>
                </c:pt>
                <c:pt idx="1987">
                  <c:v>1153.5999999999999</c:v>
                </c:pt>
                <c:pt idx="1988">
                  <c:v>1154.4000000000001</c:v>
                </c:pt>
                <c:pt idx="1989">
                  <c:v>1154.8</c:v>
                </c:pt>
                <c:pt idx="1990">
                  <c:v>1155.5999999999999</c:v>
                </c:pt>
                <c:pt idx="1991">
                  <c:v>1156</c:v>
                </c:pt>
                <c:pt idx="1992">
                  <c:v>1156.8</c:v>
                </c:pt>
                <c:pt idx="1993">
                  <c:v>1157.2</c:v>
                </c:pt>
                <c:pt idx="1994">
                  <c:v>1158</c:v>
                </c:pt>
                <c:pt idx="1995">
                  <c:v>1158.4000000000001</c:v>
                </c:pt>
                <c:pt idx="1996">
                  <c:v>1158.8</c:v>
                </c:pt>
                <c:pt idx="1997">
                  <c:v>1159.5999999999999</c:v>
                </c:pt>
                <c:pt idx="1998">
                  <c:v>1160</c:v>
                </c:pt>
                <c:pt idx="1999">
                  <c:v>1160.8</c:v>
                </c:pt>
                <c:pt idx="2000">
                  <c:v>1161.2</c:v>
                </c:pt>
                <c:pt idx="2001">
                  <c:v>1162</c:v>
                </c:pt>
                <c:pt idx="2002">
                  <c:v>1162.4000000000001</c:v>
                </c:pt>
                <c:pt idx="2003">
                  <c:v>1163.2</c:v>
                </c:pt>
                <c:pt idx="2004">
                  <c:v>1163.5999999999999</c:v>
                </c:pt>
                <c:pt idx="2005">
                  <c:v>1164.4000000000001</c:v>
                </c:pt>
                <c:pt idx="2006">
                  <c:v>1164.8</c:v>
                </c:pt>
                <c:pt idx="2007">
                  <c:v>1165.5999999999999</c:v>
                </c:pt>
                <c:pt idx="2008">
                  <c:v>1166</c:v>
                </c:pt>
                <c:pt idx="2009">
                  <c:v>1166.4000000000001</c:v>
                </c:pt>
                <c:pt idx="2010">
                  <c:v>1167.2</c:v>
                </c:pt>
                <c:pt idx="2011">
                  <c:v>1167.5999999999999</c:v>
                </c:pt>
                <c:pt idx="2012">
                  <c:v>1168.4000000000001</c:v>
                </c:pt>
                <c:pt idx="2013">
                  <c:v>1168.8</c:v>
                </c:pt>
                <c:pt idx="2014">
                  <c:v>1169.5999999999999</c:v>
                </c:pt>
                <c:pt idx="2015">
                  <c:v>1170</c:v>
                </c:pt>
                <c:pt idx="2016">
                  <c:v>1170.8</c:v>
                </c:pt>
                <c:pt idx="2017">
                  <c:v>1171.2</c:v>
                </c:pt>
                <c:pt idx="2018">
                  <c:v>1172</c:v>
                </c:pt>
                <c:pt idx="2019">
                  <c:v>1172.4000000000001</c:v>
                </c:pt>
                <c:pt idx="2020">
                  <c:v>1172.8</c:v>
                </c:pt>
                <c:pt idx="2021">
                  <c:v>1173.5999999999999</c:v>
                </c:pt>
                <c:pt idx="2022">
                  <c:v>1174</c:v>
                </c:pt>
                <c:pt idx="2023">
                  <c:v>1174.8</c:v>
                </c:pt>
                <c:pt idx="2024">
                  <c:v>1175.2</c:v>
                </c:pt>
                <c:pt idx="2025">
                  <c:v>1176</c:v>
                </c:pt>
                <c:pt idx="2026">
                  <c:v>1176.4000000000001</c:v>
                </c:pt>
                <c:pt idx="2027">
                  <c:v>1176.8</c:v>
                </c:pt>
                <c:pt idx="2028">
                  <c:v>1177.5999999999999</c:v>
                </c:pt>
                <c:pt idx="2029">
                  <c:v>1178.4000000000001</c:v>
                </c:pt>
                <c:pt idx="2030">
                  <c:v>1178.8</c:v>
                </c:pt>
                <c:pt idx="2031">
                  <c:v>1179.2</c:v>
                </c:pt>
                <c:pt idx="2032">
                  <c:v>1180</c:v>
                </c:pt>
                <c:pt idx="2033">
                  <c:v>1180.4000000000001</c:v>
                </c:pt>
                <c:pt idx="2034">
                  <c:v>1181.2</c:v>
                </c:pt>
                <c:pt idx="2035">
                  <c:v>1181.5999999999999</c:v>
                </c:pt>
                <c:pt idx="2036">
                  <c:v>1182.4000000000001</c:v>
                </c:pt>
                <c:pt idx="2037">
                  <c:v>1182.8</c:v>
                </c:pt>
                <c:pt idx="2038">
                  <c:v>1183.2</c:v>
                </c:pt>
                <c:pt idx="2039">
                  <c:v>1184</c:v>
                </c:pt>
                <c:pt idx="2040">
                  <c:v>1184.4000000000001</c:v>
                </c:pt>
                <c:pt idx="2041">
                  <c:v>1185.2</c:v>
                </c:pt>
                <c:pt idx="2042">
                  <c:v>1185.5999999999999</c:v>
                </c:pt>
                <c:pt idx="2043">
                  <c:v>1186.4000000000001</c:v>
                </c:pt>
                <c:pt idx="2044">
                  <c:v>1186.8</c:v>
                </c:pt>
                <c:pt idx="2045">
                  <c:v>1187.2</c:v>
                </c:pt>
                <c:pt idx="2046">
                  <c:v>1188</c:v>
                </c:pt>
                <c:pt idx="2047">
                  <c:v>1188.4000000000001</c:v>
                </c:pt>
                <c:pt idx="2048">
                  <c:v>1189.2</c:v>
                </c:pt>
                <c:pt idx="2049">
                  <c:v>1189.5999999999999</c:v>
                </c:pt>
                <c:pt idx="2050">
                  <c:v>1190.4000000000001</c:v>
                </c:pt>
                <c:pt idx="2051">
                  <c:v>1190.8</c:v>
                </c:pt>
                <c:pt idx="2052">
                  <c:v>1191.5999999999999</c:v>
                </c:pt>
                <c:pt idx="2053">
                  <c:v>1192</c:v>
                </c:pt>
                <c:pt idx="2054">
                  <c:v>1192.8</c:v>
                </c:pt>
                <c:pt idx="2055">
                  <c:v>1193.2</c:v>
                </c:pt>
                <c:pt idx="2056">
                  <c:v>1194</c:v>
                </c:pt>
                <c:pt idx="2057">
                  <c:v>1194.4000000000001</c:v>
                </c:pt>
                <c:pt idx="2058">
                  <c:v>1195.2</c:v>
                </c:pt>
                <c:pt idx="2059">
                  <c:v>1195.5999999999999</c:v>
                </c:pt>
                <c:pt idx="2060">
                  <c:v>1196.4000000000001</c:v>
                </c:pt>
                <c:pt idx="2061">
                  <c:v>1196.8</c:v>
                </c:pt>
                <c:pt idx="2062">
                  <c:v>1197.2</c:v>
                </c:pt>
                <c:pt idx="2063">
                  <c:v>1198</c:v>
                </c:pt>
                <c:pt idx="2064">
                  <c:v>1198.4000000000001</c:v>
                </c:pt>
                <c:pt idx="2065">
                  <c:v>1199.2</c:v>
                </c:pt>
                <c:pt idx="2066">
                  <c:v>1199.5999999999999</c:v>
                </c:pt>
                <c:pt idx="2067">
                  <c:v>1200.4000000000001</c:v>
                </c:pt>
                <c:pt idx="2068">
                  <c:v>1200.8</c:v>
                </c:pt>
                <c:pt idx="2069">
                  <c:v>1201.5999999999999</c:v>
                </c:pt>
                <c:pt idx="2070">
                  <c:v>1202</c:v>
                </c:pt>
                <c:pt idx="2071">
                  <c:v>1202.8</c:v>
                </c:pt>
                <c:pt idx="2072">
                  <c:v>1203.2</c:v>
                </c:pt>
                <c:pt idx="2073">
                  <c:v>1204</c:v>
                </c:pt>
                <c:pt idx="2074">
                  <c:v>1204.4000000000001</c:v>
                </c:pt>
                <c:pt idx="2075">
                  <c:v>1204.8</c:v>
                </c:pt>
                <c:pt idx="2076">
                  <c:v>1205.5999999999999</c:v>
                </c:pt>
                <c:pt idx="2077">
                  <c:v>1206</c:v>
                </c:pt>
                <c:pt idx="2078">
                  <c:v>1206.8</c:v>
                </c:pt>
                <c:pt idx="2079">
                  <c:v>1207.2</c:v>
                </c:pt>
                <c:pt idx="2080">
                  <c:v>1208</c:v>
                </c:pt>
                <c:pt idx="2081">
                  <c:v>1208.4000000000001</c:v>
                </c:pt>
                <c:pt idx="2082">
                  <c:v>1209.2</c:v>
                </c:pt>
                <c:pt idx="2083">
                  <c:v>1209.5999999999999</c:v>
                </c:pt>
                <c:pt idx="2084">
                  <c:v>1210.4000000000001</c:v>
                </c:pt>
                <c:pt idx="2085">
                  <c:v>1210.8</c:v>
                </c:pt>
                <c:pt idx="2086">
                  <c:v>1211.2</c:v>
                </c:pt>
                <c:pt idx="2087">
                  <c:v>1212</c:v>
                </c:pt>
                <c:pt idx="2088">
                  <c:v>1212.4000000000001</c:v>
                </c:pt>
                <c:pt idx="2089">
                  <c:v>1213.2</c:v>
                </c:pt>
                <c:pt idx="2090">
                  <c:v>1213.5999999999999</c:v>
                </c:pt>
                <c:pt idx="2091">
                  <c:v>1214.4000000000001</c:v>
                </c:pt>
                <c:pt idx="2092">
                  <c:v>1214.8</c:v>
                </c:pt>
                <c:pt idx="2093">
                  <c:v>1215.5999999999999</c:v>
                </c:pt>
                <c:pt idx="2094">
                  <c:v>1216</c:v>
                </c:pt>
                <c:pt idx="2095">
                  <c:v>1216.8</c:v>
                </c:pt>
                <c:pt idx="2096">
                  <c:v>1217.2</c:v>
                </c:pt>
                <c:pt idx="2097">
                  <c:v>1217.5999999999999</c:v>
                </c:pt>
                <c:pt idx="2098">
                  <c:v>1218.4000000000001</c:v>
                </c:pt>
                <c:pt idx="2099">
                  <c:v>1218.8</c:v>
                </c:pt>
                <c:pt idx="2100">
                  <c:v>1219.5999999999999</c:v>
                </c:pt>
                <c:pt idx="2101">
                  <c:v>1220</c:v>
                </c:pt>
                <c:pt idx="2102">
                  <c:v>1220.8</c:v>
                </c:pt>
                <c:pt idx="2103">
                  <c:v>1221.2</c:v>
                </c:pt>
                <c:pt idx="2104">
                  <c:v>1221.5999999999999</c:v>
                </c:pt>
                <c:pt idx="2105">
                  <c:v>1222.4000000000001</c:v>
                </c:pt>
                <c:pt idx="2106">
                  <c:v>1222.8</c:v>
                </c:pt>
                <c:pt idx="2107">
                  <c:v>1223.5999999999999</c:v>
                </c:pt>
                <c:pt idx="2108">
                  <c:v>1224</c:v>
                </c:pt>
                <c:pt idx="2109">
                  <c:v>1224.8</c:v>
                </c:pt>
                <c:pt idx="2110">
                  <c:v>1225.2</c:v>
                </c:pt>
                <c:pt idx="2111">
                  <c:v>1226</c:v>
                </c:pt>
                <c:pt idx="2112">
                  <c:v>1226.4000000000001</c:v>
                </c:pt>
                <c:pt idx="2113">
                  <c:v>1227.2</c:v>
                </c:pt>
                <c:pt idx="2114">
                  <c:v>1227.5999999999999</c:v>
                </c:pt>
                <c:pt idx="2115">
                  <c:v>1228.4000000000001</c:v>
                </c:pt>
                <c:pt idx="2116">
                  <c:v>1228.8</c:v>
                </c:pt>
                <c:pt idx="2117">
                  <c:v>1229.5999999999999</c:v>
                </c:pt>
                <c:pt idx="2118">
                  <c:v>1230</c:v>
                </c:pt>
                <c:pt idx="2119">
                  <c:v>1230.8</c:v>
                </c:pt>
                <c:pt idx="2120">
                  <c:v>1231.2</c:v>
                </c:pt>
                <c:pt idx="2121">
                  <c:v>1232</c:v>
                </c:pt>
                <c:pt idx="2122">
                  <c:v>1232.4000000000001</c:v>
                </c:pt>
                <c:pt idx="2123">
                  <c:v>1232.8</c:v>
                </c:pt>
                <c:pt idx="2124">
                  <c:v>1233.5999999999999</c:v>
                </c:pt>
                <c:pt idx="2125">
                  <c:v>1234.4000000000001</c:v>
                </c:pt>
                <c:pt idx="2126">
                  <c:v>1234.8</c:v>
                </c:pt>
                <c:pt idx="2127">
                  <c:v>1235.5999999999999</c:v>
                </c:pt>
                <c:pt idx="2128">
                  <c:v>1236</c:v>
                </c:pt>
                <c:pt idx="2129">
                  <c:v>1236.4000000000001</c:v>
                </c:pt>
                <c:pt idx="2130">
                  <c:v>1237.2</c:v>
                </c:pt>
                <c:pt idx="2131">
                  <c:v>1237.5999999999999</c:v>
                </c:pt>
                <c:pt idx="2132">
                  <c:v>1238.4000000000001</c:v>
                </c:pt>
                <c:pt idx="2133">
                  <c:v>1238.8</c:v>
                </c:pt>
                <c:pt idx="2134">
                  <c:v>1239.5999999999999</c:v>
                </c:pt>
                <c:pt idx="2135">
                  <c:v>1240</c:v>
                </c:pt>
                <c:pt idx="2136">
                  <c:v>1240.4000000000001</c:v>
                </c:pt>
                <c:pt idx="2137">
                  <c:v>1241.2</c:v>
                </c:pt>
                <c:pt idx="2138">
                  <c:v>1241.5999999999999</c:v>
                </c:pt>
                <c:pt idx="2139">
                  <c:v>1242.4000000000001</c:v>
                </c:pt>
                <c:pt idx="2140">
                  <c:v>1242.8</c:v>
                </c:pt>
                <c:pt idx="2141">
                  <c:v>1243.5999999999999</c:v>
                </c:pt>
                <c:pt idx="2142">
                  <c:v>1244</c:v>
                </c:pt>
                <c:pt idx="2143">
                  <c:v>1244.8</c:v>
                </c:pt>
                <c:pt idx="2144">
                  <c:v>1245.2</c:v>
                </c:pt>
                <c:pt idx="2145">
                  <c:v>1246</c:v>
                </c:pt>
                <c:pt idx="2146">
                  <c:v>1246.4000000000001</c:v>
                </c:pt>
                <c:pt idx="2147">
                  <c:v>1246.8</c:v>
                </c:pt>
                <c:pt idx="2148">
                  <c:v>1247.5999999999999</c:v>
                </c:pt>
                <c:pt idx="2149">
                  <c:v>1248</c:v>
                </c:pt>
                <c:pt idx="2150">
                  <c:v>1248.4000000000001</c:v>
                </c:pt>
                <c:pt idx="2151">
                  <c:v>1248.8</c:v>
                </c:pt>
                <c:pt idx="2152">
                  <c:v>1249.5999999999999</c:v>
                </c:pt>
                <c:pt idx="2153">
                  <c:v>1250</c:v>
                </c:pt>
                <c:pt idx="2154">
                  <c:v>1250.8</c:v>
                </c:pt>
                <c:pt idx="2155">
                  <c:v>1251.2</c:v>
                </c:pt>
                <c:pt idx="2156">
                  <c:v>1252</c:v>
                </c:pt>
                <c:pt idx="2157">
                  <c:v>1252.4000000000001</c:v>
                </c:pt>
                <c:pt idx="2158">
                  <c:v>1252.8</c:v>
                </c:pt>
                <c:pt idx="2159">
                  <c:v>1253.5999999999999</c:v>
                </c:pt>
                <c:pt idx="2160">
                  <c:v>1254</c:v>
                </c:pt>
                <c:pt idx="2161">
                  <c:v>1254.8</c:v>
                </c:pt>
                <c:pt idx="2162">
                  <c:v>1255.2</c:v>
                </c:pt>
                <c:pt idx="2163">
                  <c:v>1255.5999999999999</c:v>
                </c:pt>
                <c:pt idx="2164">
                  <c:v>1256.4000000000001</c:v>
                </c:pt>
                <c:pt idx="2165">
                  <c:v>1256.8</c:v>
                </c:pt>
                <c:pt idx="2166">
                  <c:v>1257.5999999999999</c:v>
                </c:pt>
                <c:pt idx="2167">
                  <c:v>1258</c:v>
                </c:pt>
                <c:pt idx="2168">
                  <c:v>1258.8</c:v>
                </c:pt>
                <c:pt idx="2169">
                  <c:v>1259.2</c:v>
                </c:pt>
                <c:pt idx="2170">
                  <c:v>1260</c:v>
                </c:pt>
                <c:pt idx="2171">
                  <c:v>1260.4000000000001</c:v>
                </c:pt>
                <c:pt idx="2172">
                  <c:v>1261.2</c:v>
                </c:pt>
                <c:pt idx="2173">
                  <c:v>1261.5999999999999</c:v>
                </c:pt>
                <c:pt idx="2174">
                  <c:v>1262.4000000000001</c:v>
                </c:pt>
                <c:pt idx="2175">
                  <c:v>1262.8</c:v>
                </c:pt>
                <c:pt idx="2176">
                  <c:v>1263.5999999999999</c:v>
                </c:pt>
                <c:pt idx="2177">
                  <c:v>1264</c:v>
                </c:pt>
                <c:pt idx="2178">
                  <c:v>1264.8</c:v>
                </c:pt>
                <c:pt idx="2179">
                  <c:v>1265.2</c:v>
                </c:pt>
                <c:pt idx="2180">
                  <c:v>1266</c:v>
                </c:pt>
                <c:pt idx="2181">
                  <c:v>1266.4000000000001</c:v>
                </c:pt>
                <c:pt idx="2182">
                  <c:v>1266.8</c:v>
                </c:pt>
                <c:pt idx="2183">
                  <c:v>1267.5999999999999</c:v>
                </c:pt>
                <c:pt idx="2184">
                  <c:v>1268</c:v>
                </c:pt>
                <c:pt idx="2185">
                  <c:v>1268.8</c:v>
                </c:pt>
                <c:pt idx="2186">
                  <c:v>1269.2</c:v>
                </c:pt>
                <c:pt idx="2187">
                  <c:v>1270</c:v>
                </c:pt>
                <c:pt idx="2188">
                  <c:v>1270.4000000000001</c:v>
                </c:pt>
                <c:pt idx="2189">
                  <c:v>1271.2</c:v>
                </c:pt>
                <c:pt idx="2190">
                  <c:v>1271.5999999999999</c:v>
                </c:pt>
                <c:pt idx="2191">
                  <c:v>1272.4000000000001</c:v>
                </c:pt>
                <c:pt idx="2192">
                  <c:v>1272.8</c:v>
                </c:pt>
                <c:pt idx="2193">
                  <c:v>1273.5999999999999</c:v>
                </c:pt>
                <c:pt idx="2194">
                  <c:v>1274</c:v>
                </c:pt>
                <c:pt idx="2195">
                  <c:v>1274.4000000000001</c:v>
                </c:pt>
                <c:pt idx="2196">
                  <c:v>1275.2</c:v>
                </c:pt>
                <c:pt idx="2197">
                  <c:v>1275.5999999999999</c:v>
                </c:pt>
                <c:pt idx="2198">
                  <c:v>1276.4000000000001</c:v>
                </c:pt>
                <c:pt idx="2199">
                  <c:v>1276.8</c:v>
                </c:pt>
                <c:pt idx="2200">
                  <c:v>1277.5999999999999</c:v>
                </c:pt>
                <c:pt idx="2201">
                  <c:v>1278</c:v>
                </c:pt>
                <c:pt idx="2202">
                  <c:v>1278.8</c:v>
                </c:pt>
                <c:pt idx="2203">
                  <c:v>1279.2</c:v>
                </c:pt>
                <c:pt idx="2204">
                  <c:v>1280</c:v>
                </c:pt>
                <c:pt idx="2205">
                  <c:v>1280.4000000000001</c:v>
                </c:pt>
                <c:pt idx="2206">
                  <c:v>1280.8</c:v>
                </c:pt>
                <c:pt idx="2207">
                  <c:v>1281.5999999999999</c:v>
                </c:pt>
                <c:pt idx="2208">
                  <c:v>1282</c:v>
                </c:pt>
                <c:pt idx="2209">
                  <c:v>1282.8</c:v>
                </c:pt>
                <c:pt idx="2210">
                  <c:v>1283.2</c:v>
                </c:pt>
                <c:pt idx="2211">
                  <c:v>1284</c:v>
                </c:pt>
                <c:pt idx="2212">
                  <c:v>1284.4000000000001</c:v>
                </c:pt>
                <c:pt idx="2213">
                  <c:v>1285.2</c:v>
                </c:pt>
                <c:pt idx="2214">
                  <c:v>1285.5999999999999</c:v>
                </c:pt>
                <c:pt idx="2215">
                  <c:v>1286</c:v>
                </c:pt>
                <c:pt idx="2216">
                  <c:v>1286.8</c:v>
                </c:pt>
                <c:pt idx="2217">
                  <c:v>1287.2</c:v>
                </c:pt>
                <c:pt idx="2218">
                  <c:v>1288</c:v>
                </c:pt>
                <c:pt idx="2219">
                  <c:v>1288.4000000000001</c:v>
                </c:pt>
                <c:pt idx="2220">
                  <c:v>1289.2</c:v>
                </c:pt>
                <c:pt idx="2221">
                  <c:v>1289.5999999999999</c:v>
                </c:pt>
                <c:pt idx="2222">
                  <c:v>1290.4000000000001</c:v>
                </c:pt>
                <c:pt idx="2223">
                  <c:v>1290.8</c:v>
                </c:pt>
                <c:pt idx="2224">
                  <c:v>1291.2</c:v>
                </c:pt>
                <c:pt idx="2225">
                  <c:v>1292</c:v>
                </c:pt>
                <c:pt idx="2226">
                  <c:v>1292.4000000000001</c:v>
                </c:pt>
                <c:pt idx="2227">
                  <c:v>1293.2</c:v>
                </c:pt>
                <c:pt idx="2228">
                  <c:v>1293.5999999999999</c:v>
                </c:pt>
                <c:pt idx="2229">
                  <c:v>1294.4000000000001</c:v>
                </c:pt>
                <c:pt idx="2230">
                  <c:v>1294.8</c:v>
                </c:pt>
                <c:pt idx="2231">
                  <c:v>1295.5999999999999</c:v>
                </c:pt>
                <c:pt idx="2232">
                  <c:v>1296</c:v>
                </c:pt>
                <c:pt idx="2233">
                  <c:v>1296.8</c:v>
                </c:pt>
                <c:pt idx="2234">
                  <c:v>1297.2</c:v>
                </c:pt>
                <c:pt idx="2235">
                  <c:v>1298</c:v>
                </c:pt>
                <c:pt idx="2236">
                  <c:v>1298.4000000000001</c:v>
                </c:pt>
                <c:pt idx="2237">
                  <c:v>1299.2</c:v>
                </c:pt>
                <c:pt idx="2238">
                  <c:v>1299.5999999999999</c:v>
                </c:pt>
                <c:pt idx="2239">
                  <c:v>1300.4000000000001</c:v>
                </c:pt>
                <c:pt idx="2240">
                  <c:v>1300.8</c:v>
                </c:pt>
                <c:pt idx="2241">
                  <c:v>1301.5999999999999</c:v>
                </c:pt>
                <c:pt idx="2242">
                  <c:v>1302</c:v>
                </c:pt>
                <c:pt idx="2243">
                  <c:v>1302.4000000000001</c:v>
                </c:pt>
                <c:pt idx="2244">
                  <c:v>1303.2</c:v>
                </c:pt>
                <c:pt idx="2245">
                  <c:v>1303.5999999999999</c:v>
                </c:pt>
                <c:pt idx="2246">
                  <c:v>1304.4000000000001</c:v>
                </c:pt>
                <c:pt idx="2247">
                  <c:v>1304.8</c:v>
                </c:pt>
                <c:pt idx="2248">
                  <c:v>1305.5999999999999</c:v>
                </c:pt>
                <c:pt idx="2249">
                  <c:v>1306</c:v>
                </c:pt>
                <c:pt idx="2250">
                  <c:v>1306.8</c:v>
                </c:pt>
                <c:pt idx="2251">
                  <c:v>1307.2</c:v>
                </c:pt>
                <c:pt idx="2252">
                  <c:v>1308</c:v>
                </c:pt>
                <c:pt idx="2253">
                  <c:v>1308.4000000000001</c:v>
                </c:pt>
                <c:pt idx="2254">
                  <c:v>1308.8</c:v>
                </c:pt>
                <c:pt idx="2255">
                  <c:v>1309.5999999999999</c:v>
                </c:pt>
                <c:pt idx="2256">
                  <c:v>1310</c:v>
                </c:pt>
                <c:pt idx="2257">
                  <c:v>1310.8</c:v>
                </c:pt>
                <c:pt idx="2258">
                  <c:v>1311.2</c:v>
                </c:pt>
                <c:pt idx="2259">
                  <c:v>1312</c:v>
                </c:pt>
                <c:pt idx="2260">
                  <c:v>1312.4</c:v>
                </c:pt>
                <c:pt idx="2261">
                  <c:v>1313.2</c:v>
                </c:pt>
                <c:pt idx="2262">
                  <c:v>1313.6</c:v>
                </c:pt>
                <c:pt idx="2263">
                  <c:v>1314.4</c:v>
                </c:pt>
                <c:pt idx="2264">
                  <c:v>1314.8</c:v>
                </c:pt>
                <c:pt idx="2265">
                  <c:v>1315.6</c:v>
                </c:pt>
                <c:pt idx="2266">
                  <c:v>1316</c:v>
                </c:pt>
                <c:pt idx="2267">
                  <c:v>1316.4</c:v>
                </c:pt>
                <c:pt idx="2268">
                  <c:v>1317.2</c:v>
                </c:pt>
                <c:pt idx="2269">
                  <c:v>1317.6</c:v>
                </c:pt>
                <c:pt idx="2270">
                  <c:v>1318.4</c:v>
                </c:pt>
                <c:pt idx="2271">
                  <c:v>1318.8</c:v>
                </c:pt>
                <c:pt idx="2272">
                  <c:v>1319.6</c:v>
                </c:pt>
                <c:pt idx="2273">
                  <c:v>1320</c:v>
                </c:pt>
                <c:pt idx="2274">
                  <c:v>1320.4</c:v>
                </c:pt>
                <c:pt idx="2275">
                  <c:v>1321.2</c:v>
                </c:pt>
                <c:pt idx="2276">
                  <c:v>1321.6</c:v>
                </c:pt>
                <c:pt idx="2277">
                  <c:v>1322.4</c:v>
                </c:pt>
                <c:pt idx="2278">
                  <c:v>1322.8</c:v>
                </c:pt>
                <c:pt idx="2279">
                  <c:v>1323.6</c:v>
                </c:pt>
                <c:pt idx="2280">
                  <c:v>1324</c:v>
                </c:pt>
                <c:pt idx="2281">
                  <c:v>1324.8</c:v>
                </c:pt>
                <c:pt idx="2282">
                  <c:v>1325.2</c:v>
                </c:pt>
                <c:pt idx="2283">
                  <c:v>1326</c:v>
                </c:pt>
                <c:pt idx="2284">
                  <c:v>1326.4</c:v>
                </c:pt>
                <c:pt idx="2285">
                  <c:v>1326.8</c:v>
                </c:pt>
                <c:pt idx="2286">
                  <c:v>1327.6</c:v>
                </c:pt>
                <c:pt idx="2287">
                  <c:v>1328.4</c:v>
                </c:pt>
                <c:pt idx="2288">
                  <c:v>1328.8</c:v>
                </c:pt>
                <c:pt idx="2289">
                  <c:v>1329.6</c:v>
                </c:pt>
                <c:pt idx="2290">
                  <c:v>1330</c:v>
                </c:pt>
                <c:pt idx="2291">
                  <c:v>1330.4</c:v>
                </c:pt>
                <c:pt idx="2292">
                  <c:v>1331.2</c:v>
                </c:pt>
                <c:pt idx="2293">
                  <c:v>1331.6</c:v>
                </c:pt>
                <c:pt idx="2294">
                  <c:v>1332.4</c:v>
                </c:pt>
                <c:pt idx="2295">
                  <c:v>1332.8</c:v>
                </c:pt>
                <c:pt idx="2296">
                  <c:v>1333.6</c:v>
                </c:pt>
                <c:pt idx="2297">
                  <c:v>1334</c:v>
                </c:pt>
                <c:pt idx="2298">
                  <c:v>1334.8</c:v>
                </c:pt>
                <c:pt idx="2299">
                  <c:v>1335.2</c:v>
                </c:pt>
                <c:pt idx="2300">
                  <c:v>1336</c:v>
                </c:pt>
                <c:pt idx="2301">
                  <c:v>1336.4</c:v>
                </c:pt>
                <c:pt idx="2302">
                  <c:v>1337.2</c:v>
                </c:pt>
                <c:pt idx="2303">
                  <c:v>1337.6</c:v>
                </c:pt>
                <c:pt idx="2304">
                  <c:v>1338</c:v>
                </c:pt>
                <c:pt idx="2305">
                  <c:v>1338.8</c:v>
                </c:pt>
                <c:pt idx="2306">
                  <c:v>1339.2</c:v>
                </c:pt>
                <c:pt idx="2307">
                  <c:v>1340</c:v>
                </c:pt>
                <c:pt idx="2308">
                  <c:v>1340.4</c:v>
                </c:pt>
                <c:pt idx="2309">
                  <c:v>1341.2</c:v>
                </c:pt>
                <c:pt idx="2310">
                  <c:v>1341.6</c:v>
                </c:pt>
                <c:pt idx="2311">
                  <c:v>1342.4</c:v>
                </c:pt>
                <c:pt idx="2312">
                  <c:v>1342.8</c:v>
                </c:pt>
                <c:pt idx="2313">
                  <c:v>1343.6</c:v>
                </c:pt>
                <c:pt idx="2314">
                  <c:v>1344</c:v>
                </c:pt>
                <c:pt idx="2315">
                  <c:v>1344.8</c:v>
                </c:pt>
                <c:pt idx="2316">
                  <c:v>1345.2</c:v>
                </c:pt>
                <c:pt idx="2317">
                  <c:v>1345.6</c:v>
                </c:pt>
                <c:pt idx="2318">
                  <c:v>1346.4</c:v>
                </c:pt>
                <c:pt idx="2319">
                  <c:v>1347.2</c:v>
                </c:pt>
                <c:pt idx="2320">
                  <c:v>1347.6</c:v>
                </c:pt>
                <c:pt idx="2321">
                  <c:v>1348</c:v>
                </c:pt>
                <c:pt idx="2322">
                  <c:v>1348.8</c:v>
                </c:pt>
                <c:pt idx="2323">
                  <c:v>1349.2</c:v>
                </c:pt>
                <c:pt idx="2324">
                  <c:v>1350</c:v>
                </c:pt>
                <c:pt idx="2325">
                  <c:v>1350.4</c:v>
                </c:pt>
                <c:pt idx="2326">
                  <c:v>1351.2</c:v>
                </c:pt>
                <c:pt idx="2327">
                  <c:v>1351.6</c:v>
                </c:pt>
                <c:pt idx="2328">
                  <c:v>1352</c:v>
                </c:pt>
                <c:pt idx="2329">
                  <c:v>1352.8</c:v>
                </c:pt>
                <c:pt idx="2330">
                  <c:v>1353.2</c:v>
                </c:pt>
                <c:pt idx="2331">
                  <c:v>1354</c:v>
                </c:pt>
                <c:pt idx="2332">
                  <c:v>1354.4</c:v>
                </c:pt>
                <c:pt idx="2333">
                  <c:v>1355.2</c:v>
                </c:pt>
                <c:pt idx="2334">
                  <c:v>1355.6</c:v>
                </c:pt>
                <c:pt idx="2335">
                  <c:v>1356.4</c:v>
                </c:pt>
                <c:pt idx="2336">
                  <c:v>1356.8</c:v>
                </c:pt>
                <c:pt idx="2337">
                  <c:v>1357.6</c:v>
                </c:pt>
                <c:pt idx="2338">
                  <c:v>1358</c:v>
                </c:pt>
                <c:pt idx="2339">
                  <c:v>1358.4</c:v>
                </c:pt>
                <c:pt idx="2340">
                  <c:v>1359.2</c:v>
                </c:pt>
                <c:pt idx="2341">
                  <c:v>1359.6</c:v>
                </c:pt>
                <c:pt idx="2342">
                  <c:v>1360.4</c:v>
                </c:pt>
                <c:pt idx="2343">
                  <c:v>1360.8</c:v>
                </c:pt>
                <c:pt idx="2344">
                  <c:v>1361.6</c:v>
                </c:pt>
                <c:pt idx="2345">
                  <c:v>1362</c:v>
                </c:pt>
                <c:pt idx="2346">
                  <c:v>1362.4</c:v>
                </c:pt>
                <c:pt idx="2347">
                  <c:v>1363.2</c:v>
                </c:pt>
                <c:pt idx="2348">
                  <c:v>1364</c:v>
                </c:pt>
                <c:pt idx="2349">
                  <c:v>1364.4</c:v>
                </c:pt>
                <c:pt idx="2350">
                  <c:v>1364.8</c:v>
                </c:pt>
                <c:pt idx="2351">
                  <c:v>1365.6</c:v>
                </c:pt>
                <c:pt idx="2352">
                  <c:v>1366</c:v>
                </c:pt>
                <c:pt idx="2353">
                  <c:v>1366.8</c:v>
                </c:pt>
                <c:pt idx="2354">
                  <c:v>1367.6</c:v>
                </c:pt>
                <c:pt idx="2355">
                  <c:v>1368</c:v>
                </c:pt>
                <c:pt idx="2356">
                  <c:v>1368.4</c:v>
                </c:pt>
                <c:pt idx="2357">
                  <c:v>1369.2</c:v>
                </c:pt>
                <c:pt idx="2358">
                  <c:v>1369.6</c:v>
                </c:pt>
                <c:pt idx="2359">
                  <c:v>1370.4</c:v>
                </c:pt>
                <c:pt idx="2360">
                  <c:v>1370.8</c:v>
                </c:pt>
                <c:pt idx="2361">
                  <c:v>1371.6</c:v>
                </c:pt>
                <c:pt idx="2362">
                  <c:v>1372</c:v>
                </c:pt>
                <c:pt idx="2363">
                  <c:v>1372.8</c:v>
                </c:pt>
                <c:pt idx="2364">
                  <c:v>1373.2</c:v>
                </c:pt>
                <c:pt idx="2365">
                  <c:v>1374</c:v>
                </c:pt>
                <c:pt idx="2366">
                  <c:v>1374.4</c:v>
                </c:pt>
                <c:pt idx="2367">
                  <c:v>1375.2</c:v>
                </c:pt>
                <c:pt idx="2368">
                  <c:v>1375.6</c:v>
                </c:pt>
                <c:pt idx="2369">
                  <c:v>1376.4</c:v>
                </c:pt>
                <c:pt idx="2370">
                  <c:v>1376.8</c:v>
                </c:pt>
                <c:pt idx="2371">
                  <c:v>1377.2</c:v>
                </c:pt>
                <c:pt idx="2372">
                  <c:v>1378</c:v>
                </c:pt>
                <c:pt idx="2373">
                  <c:v>1378.4</c:v>
                </c:pt>
                <c:pt idx="2374">
                  <c:v>1379.2</c:v>
                </c:pt>
                <c:pt idx="2375">
                  <c:v>1379.6</c:v>
                </c:pt>
                <c:pt idx="2376">
                  <c:v>1380.4</c:v>
                </c:pt>
                <c:pt idx="2377">
                  <c:v>1380.8</c:v>
                </c:pt>
                <c:pt idx="2378">
                  <c:v>1381.6</c:v>
                </c:pt>
                <c:pt idx="2379">
                  <c:v>1382</c:v>
                </c:pt>
                <c:pt idx="2380">
                  <c:v>1382.8</c:v>
                </c:pt>
                <c:pt idx="2381">
                  <c:v>1383.2</c:v>
                </c:pt>
                <c:pt idx="2382">
                  <c:v>1383.6</c:v>
                </c:pt>
                <c:pt idx="2383">
                  <c:v>1384.4</c:v>
                </c:pt>
                <c:pt idx="2384">
                  <c:v>1384.8</c:v>
                </c:pt>
                <c:pt idx="2385">
                  <c:v>1385.6</c:v>
                </c:pt>
                <c:pt idx="2386">
                  <c:v>1386</c:v>
                </c:pt>
                <c:pt idx="2387">
                  <c:v>1386.4</c:v>
                </c:pt>
                <c:pt idx="2388">
                  <c:v>1387.2</c:v>
                </c:pt>
                <c:pt idx="2389">
                  <c:v>1387.6</c:v>
                </c:pt>
                <c:pt idx="2390">
                  <c:v>1388.4</c:v>
                </c:pt>
                <c:pt idx="2391">
                  <c:v>1388.8</c:v>
                </c:pt>
                <c:pt idx="2392">
                  <c:v>1389.6</c:v>
                </c:pt>
                <c:pt idx="2393">
                  <c:v>1390</c:v>
                </c:pt>
                <c:pt idx="2394">
                  <c:v>1390.8</c:v>
                </c:pt>
                <c:pt idx="2395">
                  <c:v>1391.2</c:v>
                </c:pt>
                <c:pt idx="2396">
                  <c:v>1392</c:v>
                </c:pt>
                <c:pt idx="2397">
                  <c:v>1392.4</c:v>
                </c:pt>
                <c:pt idx="2398">
                  <c:v>1392.8</c:v>
                </c:pt>
                <c:pt idx="2399">
                  <c:v>1393.6</c:v>
                </c:pt>
                <c:pt idx="2400">
                  <c:v>1394</c:v>
                </c:pt>
                <c:pt idx="2401">
                  <c:v>1394.8</c:v>
                </c:pt>
                <c:pt idx="2402">
                  <c:v>1395.2</c:v>
                </c:pt>
                <c:pt idx="2403">
                  <c:v>1396</c:v>
                </c:pt>
                <c:pt idx="2404">
                  <c:v>1396.4</c:v>
                </c:pt>
                <c:pt idx="2405">
                  <c:v>1397.2</c:v>
                </c:pt>
                <c:pt idx="2406">
                  <c:v>1397.6</c:v>
                </c:pt>
                <c:pt idx="2407">
                  <c:v>1398.4</c:v>
                </c:pt>
                <c:pt idx="2408">
                  <c:v>1398.8</c:v>
                </c:pt>
                <c:pt idx="2409">
                  <c:v>1399.6</c:v>
                </c:pt>
                <c:pt idx="2410">
                  <c:v>1400</c:v>
                </c:pt>
                <c:pt idx="2411">
                  <c:v>1400.8</c:v>
                </c:pt>
                <c:pt idx="2412">
                  <c:v>1401.2</c:v>
                </c:pt>
                <c:pt idx="2413">
                  <c:v>1401.6</c:v>
                </c:pt>
                <c:pt idx="2414">
                  <c:v>1402.4</c:v>
                </c:pt>
                <c:pt idx="2415">
                  <c:v>1403.2</c:v>
                </c:pt>
                <c:pt idx="2416">
                  <c:v>1403.6</c:v>
                </c:pt>
                <c:pt idx="2417">
                  <c:v>1404</c:v>
                </c:pt>
                <c:pt idx="2418">
                  <c:v>1404.8</c:v>
                </c:pt>
                <c:pt idx="2419">
                  <c:v>1405.2</c:v>
                </c:pt>
                <c:pt idx="2420">
                  <c:v>1406</c:v>
                </c:pt>
                <c:pt idx="2421">
                  <c:v>1406.4</c:v>
                </c:pt>
                <c:pt idx="2422">
                  <c:v>1407.2</c:v>
                </c:pt>
                <c:pt idx="2423">
                  <c:v>1407.6</c:v>
                </c:pt>
                <c:pt idx="2424">
                  <c:v>1408.4</c:v>
                </c:pt>
                <c:pt idx="2425">
                  <c:v>1408.8</c:v>
                </c:pt>
                <c:pt idx="2426">
                  <c:v>1409.6</c:v>
                </c:pt>
                <c:pt idx="2427">
                  <c:v>1410</c:v>
                </c:pt>
                <c:pt idx="2428">
                  <c:v>1410.8</c:v>
                </c:pt>
                <c:pt idx="2429">
                  <c:v>1411.2</c:v>
                </c:pt>
                <c:pt idx="2430">
                  <c:v>1411.6</c:v>
                </c:pt>
                <c:pt idx="2431">
                  <c:v>1412.4</c:v>
                </c:pt>
                <c:pt idx="2432">
                  <c:v>1412.8</c:v>
                </c:pt>
                <c:pt idx="2433">
                  <c:v>1413.6</c:v>
                </c:pt>
                <c:pt idx="2434">
                  <c:v>1414</c:v>
                </c:pt>
                <c:pt idx="2435">
                  <c:v>1414.8</c:v>
                </c:pt>
                <c:pt idx="2436">
                  <c:v>1415.2</c:v>
                </c:pt>
                <c:pt idx="2437">
                  <c:v>1416</c:v>
                </c:pt>
                <c:pt idx="2438">
                  <c:v>1416.4</c:v>
                </c:pt>
                <c:pt idx="2439">
                  <c:v>1417.2</c:v>
                </c:pt>
                <c:pt idx="2440">
                  <c:v>1417.6</c:v>
                </c:pt>
                <c:pt idx="2441">
                  <c:v>1418.4</c:v>
                </c:pt>
                <c:pt idx="2442">
                  <c:v>1418.8</c:v>
                </c:pt>
                <c:pt idx="2443">
                  <c:v>1419.2</c:v>
                </c:pt>
                <c:pt idx="2444">
                  <c:v>1420</c:v>
                </c:pt>
                <c:pt idx="2445">
                  <c:v>1420.4</c:v>
                </c:pt>
                <c:pt idx="2446">
                  <c:v>1421.2</c:v>
                </c:pt>
                <c:pt idx="2447">
                  <c:v>1421.6</c:v>
                </c:pt>
                <c:pt idx="2448">
                  <c:v>1422.4</c:v>
                </c:pt>
                <c:pt idx="2449">
                  <c:v>1422.8</c:v>
                </c:pt>
                <c:pt idx="2450">
                  <c:v>1423.6</c:v>
                </c:pt>
                <c:pt idx="2451">
                  <c:v>1424</c:v>
                </c:pt>
                <c:pt idx="2452">
                  <c:v>1424.8</c:v>
                </c:pt>
                <c:pt idx="2453">
                  <c:v>1425.2</c:v>
                </c:pt>
                <c:pt idx="2454">
                  <c:v>1425.6</c:v>
                </c:pt>
                <c:pt idx="2455">
                  <c:v>1426.4</c:v>
                </c:pt>
                <c:pt idx="2456">
                  <c:v>1426.8</c:v>
                </c:pt>
                <c:pt idx="2457">
                  <c:v>1427.6</c:v>
                </c:pt>
                <c:pt idx="2458">
                  <c:v>1428</c:v>
                </c:pt>
                <c:pt idx="2459">
                  <c:v>1428.4</c:v>
                </c:pt>
                <c:pt idx="2460">
                  <c:v>1429.2</c:v>
                </c:pt>
                <c:pt idx="2461">
                  <c:v>1429.6</c:v>
                </c:pt>
                <c:pt idx="2462">
                  <c:v>1430.4</c:v>
                </c:pt>
                <c:pt idx="2463">
                  <c:v>1430.8</c:v>
                </c:pt>
                <c:pt idx="2464">
                  <c:v>1431.6</c:v>
                </c:pt>
                <c:pt idx="2465">
                  <c:v>1432</c:v>
                </c:pt>
                <c:pt idx="2466">
                  <c:v>1432.8</c:v>
                </c:pt>
                <c:pt idx="2467">
                  <c:v>1433.2</c:v>
                </c:pt>
                <c:pt idx="2468">
                  <c:v>1434</c:v>
                </c:pt>
                <c:pt idx="2469">
                  <c:v>1434.4</c:v>
                </c:pt>
                <c:pt idx="2470">
                  <c:v>1435.2</c:v>
                </c:pt>
                <c:pt idx="2471">
                  <c:v>1435.6</c:v>
                </c:pt>
                <c:pt idx="2472">
                  <c:v>1436.4</c:v>
                </c:pt>
                <c:pt idx="2473">
                  <c:v>1436.8</c:v>
                </c:pt>
                <c:pt idx="2474">
                  <c:v>1437.6</c:v>
                </c:pt>
                <c:pt idx="2475">
                  <c:v>1438</c:v>
                </c:pt>
                <c:pt idx="2476">
                  <c:v>1438.8</c:v>
                </c:pt>
                <c:pt idx="2477">
                  <c:v>1439.2</c:v>
                </c:pt>
                <c:pt idx="2478">
                  <c:v>1440</c:v>
                </c:pt>
                <c:pt idx="2479">
                  <c:v>1440.4</c:v>
                </c:pt>
                <c:pt idx="2480">
                  <c:v>1440.8</c:v>
                </c:pt>
                <c:pt idx="2481">
                  <c:v>1441.6</c:v>
                </c:pt>
                <c:pt idx="2482">
                  <c:v>1442</c:v>
                </c:pt>
                <c:pt idx="2483">
                  <c:v>1442.8</c:v>
                </c:pt>
                <c:pt idx="2484">
                  <c:v>1443.2</c:v>
                </c:pt>
                <c:pt idx="2485">
                  <c:v>1444</c:v>
                </c:pt>
                <c:pt idx="2486">
                  <c:v>1444.4</c:v>
                </c:pt>
                <c:pt idx="2487">
                  <c:v>1445.2</c:v>
                </c:pt>
                <c:pt idx="2488">
                  <c:v>1445.6</c:v>
                </c:pt>
                <c:pt idx="2489">
                  <c:v>1446.4</c:v>
                </c:pt>
                <c:pt idx="2490">
                  <c:v>1446.8</c:v>
                </c:pt>
                <c:pt idx="2491">
                  <c:v>1447.6</c:v>
                </c:pt>
                <c:pt idx="2492">
                  <c:v>1448</c:v>
                </c:pt>
                <c:pt idx="2493">
                  <c:v>1448.4</c:v>
                </c:pt>
                <c:pt idx="2494">
                  <c:v>1449.2</c:v>
                </c:pt>
                <c:pt idx="2495">
                  <c:v>1449.6</c:v>
                </c:pt>
                <c:pt idx="2496">
                  <c:v>1450.4</c:v>
                </c:pt>
                <c:pt idx="2497">
                  <c:v>1450.8</c:v>
                </c:pt>
                <c:pt idx="2498">
                  <c:v>1451.6</c:v>
                </c:pt>
                <c:pt idx="2499">
                  <c:v>1452</c:v>
                </c:pt>
                <c:pt idx="2500">
                  <c:v>1452.8</c:v>
                </c:pt>
                <c:pt idx="2501">
                  <c:v>1453.2</c:v>
                </c:pt>
                <c:pt idx="2502">
                  <c:v>1453.6</c:v>
                </c:pt>
                <c:pt idx="2503">
                  <c:v>1454.4</c:v>
                </c:pt>
                <c:pt idx="2504">
                  <c:v>1454.8</c:v>
                </c:pt>
                <c:pt idx="2505">
                  <c:v>1455.6</c:v>
                </c:pt>
                <c:pt idx="2506">
                  <c:v>1456</c:v>
                </c:pt>
                <c:pt idx="2507">
                  <c:v>1456.8</c:v>
                </c:pt>
                <c:pt idx="2508">
                  <c:v>1457.2</c:v>
                </c:pt>
                <c:pt idx="2509">
                  <c:v>1458</c:v>
                </c:pt>
                <c:pt idx="2510">
                  <c:v>1458.4</c:v>
                </c:pt>
                <c:pt idx="2511">
                  <c:v>1458.8</c:v>
                </c:pt>
                <c:pt idx="2512">
                  <c:v>1459.6</c:v>
                </c:pt>
                <c:pt idx="2513">
                  <c:v>1460</c:v>
                </c:pt>
                <c:pt idx="2514">
                  <c:v>1460.8</c:v>
                </c:pt>
                <c:pt idx="2515">
                  <c:v>1461.2</c:v>
                </c:pt>
                <c:pt idx="2516">
                  <c:v>1462</c:v>
                </c:pt>
                <c:pt idx="2517">
                  <c:v>1462.4</c:v>
                </c:pt>
                <c:pt idx="2518">
                  <c:v>1463.2</c:v>
                </c:pt>
                <c:pt idx="2519">
                  <c:v>1463.6</c:v>
                </c:pt>
                <c:pt idx="2520">
                  <c:v>1464</c:v>
                </c:pt>
                <c:pt idx="2521">
                  <c:v>1464.8</c:v>
                </c:pt>
                <c:pt idx="2522">
                  <c:v>1465.2</c:v>
                </c:pt>
                <c:pt idx="2523">
                  <c:v>1466</c:v>
                </c:pt>
                <c:pt idx="2524">
                  <c:v>1466.4</c:v>
                </c:pt>
                <c:pt idx="2525">
                  <c:v>1467.2</c:v>
                </c:pt>
                <c:pt idx="2526">
                  <c:v>1467.6</c:v>
                </c:pt>
                <c:pt idx="2527">
                  <c:v>1468.4</c:v>
                </c:pt>
                <c:pt idx="2528">
                  <c:v>1468.8</c:v>
                </c:pt>
                <c:pt idx="2529">
                  <c:v>1469.6</c:v>
                </c:pt>
                <c:pt idx="2530">
                  <c:v>1470</c:v>
                </c:pt>
                <c:pt idx="2531">
                  <c:v>1470.8</c:v>
                </c:pt>
                <c:pt idx="2532">
                  <c:v>1471.2</c:v>
                </c:pt>
                <c:pt idx="2533">
                  <c:v>1471.6</c:v>
                </c:pt>
                <c:pt idx="2534">
                  <c:v>1472.4</c:v>
                </c:pt>
                <c:pt idx="2535">
                  <c:v>1472.8</c:v>
                </c:pt>
                <c:pt idx="2536">
                  <c:v>1473.6</c:v>
                </c:pt>
                <c:pt idx="2537">
                  <c:v>1474</c:v>
                </c:pt>
                <c:pt idx="2538">
                  <c:v>1474.8</c:v>
                </c:pt>
                <c:pt idx="2539">
                  <c:v>1475.2</c:v>
                </c:pt>
                <c:pt idx="2540">
                  <c:v>1476</c:v>
                </c:pt>
                <c:pt idx="2541">
                  <c:v>1476.4</c:v>
                </c:pt>
                <c:pt idx="2542">
                  <c:v>1477.2</c:v>
                </c:pt>
                <c:pt idx="2543">
                  <c:v>1477.6</c:v>
                </c:pt>
                <c:pt idx="2544">
                  <c:v>1478.4</c:v>
                </c:pt>
                <c:pt idx="2545">
                  <c:v>1478.8</c:v>
                </c:pt>
                <c:pt idx="2546">
                  <c:v>1479.6</c:v>
                </c:pt>
                <c:pt idx="2547">
                  <c:v>1480</c:v>
                </c:pt>
                <c:pt idx="2548">
                  <c:v>1480.8</c:v>
                </c:pt>
                <c:pt idx="2549">
                  <c:v>1481.2</c:v>
                </c:pt>
                <c:pt idx="2550">
                  <c:v>1481.6</c:v>
                </c:pt>
                <c:pt idx="2551">
                  <c:v>1482.4</c:v>
                </c:pt>
                <c:pt idx="2552">
                  <c:v>1482.8</c:v>
                </c:pt>
                <c:pt idx="2553">
                  <c:v>1483.6</c:v>
                </c:pt>
                <c:pt idx="2554">
                  <c:v>1484</c:v>
                </c:pt>
                <c:pt idx="2555">
                  <c:v>1484.8</c:v>
                </c:pt>
                <c:pt idx="2556">
                  <c:v>1485.2</c:v>
                </c:pt>
                <c:pt idx="2557">
                  <c:v>1486</c:v>
                </c:pt>
                <c:pt idx="2558">
                  <c:v>1486.4</c:v>
                </c:pt>
                <c:pt idx="2559">
                  <c:v>1486.8</c:v>
                </c:pt>
                <c:pt idx="2560">
                  <c:v>1487.6</c:v>
                </c:pt>
                <c:pt idx="2561">
                  <c:v>1488</c:v>
                </c:pt>
                <c:pt idx="2562">
                  <c:v>1488.8</c:v>
                </c:pt>
                <c:pt idx="2563">
                  <c:v>1489.2</c:v>
                </c:pt>
                <c:pt idx="2564">
                  <c:v>1490</c:v>
                </c:pt>
                <c:pt idx="2565">
                  <c:v>1490.4</c:v>
                </c:pt>
                <c:pt idx="2566">
                  <c:v>1491.2</c:v>
                </c:pt>
                <c:pt idx="2567">
                  <c:v>1491.6</c:v>
                </c:pt>
                <c:pt idx="2568">
                  <c:v>1492</c:v>
                </c:pt>
                <c:pt idx="2569">
                  <c:v>1492.8</c:v>
                </c:pt>
                <c:pt idx="2570">
                  <c:v>1493.2</c:v>
                </c:pt>
                <c:pt idx="2571">
                  <c:v>1494</c:v>
                </c:pt>
                <c:pt idx="2572">
                  <c:v>1494.4</c:v>
                </c:pt>
                <c:pt idx="2573">
                  <c:v>1495.2</c:v>
                </c:pt>
                <c:pt idx="2574">
                  <c:v>1495.6</c:v>
                </c:pt>
                <c:pt idx="2575">
                  <c:v>1496</c:v>
                </c:pt>
                <c:pt idx="2576">
                  <c:v>1496.8</c:v>
                </c:pt>
                <c:pt idx="2577">
                  <c:v>1497.6</c:v>
                </c:pt>
                <c:pt idx="2578">
                  <c:v>1497.6</c:v>
                </c:pt>
              </c:numCache>
            </c:numRef>
          </c:cat>
          <c:val>
            <c:numRef>
              <c:f>'Force_CV_0,650 V to -0,600 V_5 '!$C$2:$C$2580</c:f>
              <c:numCache>
                <c:formatCode>General</c:formatCode>
                <c:ptCount val="2579"/>
                <c:pt idx="0">
                  <c:v>764.161877</c:v>
                </c:pt>
                <c:pt idx="1">
                  <c:v>758.290615</c:v>
                </c:pt>
                <c:pt idx="2">
                  <c:v>755.59175400000004</c:v>
                </c:pt>
                <c:pt idx="3">
                  <c:v>752.78581599999995</c:v>
                </c:pt>
                <c:pt idx="4">
                  <c:v>750.884007</c:v>
                </c:pt>
                <c:pt idx="5">
                  <c:v>749.72007599999995</c:v>
                </c:pt>
                <c:pt idx="6">
                  <c:v>749.00209099999995</c:v>
                </c:pt>
                <c:pt idx="7">
                  <c:v>749.54798300000004</c:v>
                </c:pt>
                <c:pt idx="8">
                  <c:v>749.85057500000005</c:v>
                </c:pt>
                <c:pt idx="9">
                  <c:v>751.84700199999997</c:v>
                </c:pt>
                <c:pt idx="10">
                  <c:v>752.19418199999996</c:v>
                </c:pt>
                <c:pt idx="11">
                  <c:v>751.42564300000004</c:v>
                </c:pt>
                <c:pt idx="12">
                  <c:v>752.40661599999999</c:v>
                </c:pt>
                <c:pt idx="13">
                  <c:v>751.37859500000002</c:v>
                </c:pt>
                <c:pt idx="14">
                  <c:v>751.13698599999998</c:v>
                </c:pt>
                <c:pt idx="15">
                  <c:v>749.95134299999995</c:v>
                </c:pt>
                <c:pt idx="16">
                  <c:v>751.49842200000001</c:v>
                </c:pt>
                <c:pt idx="17">
                  <c:v>750.79257600000005</c:v>
                </c:pt>
                <c:pt idx="18">
                  <c:v>750.77331500000003</c:v>
                </c:pt>
                <c:pt idx="19">
                  <c:v>750.74915499999997</c:v>
                </c:pt>
                <c:pt idx="20">
                  <c:v>751.70766800000001</c:v>
                </c:pt>
                <c:pt idx="21">
                  <c:v>751.30679999999995</c:v>
                </c:pt>
                <c:pt idx="22">
                  <c:v>750.59627</c:v>
                </c:pt>
                <c:pt idx="23">
                  <c:v>750.87926900000002</c:v>
                </c:pt>
                <c:pt idx="24">
                  <c:v>750.64001299999995</c:v>
                </c:pt>
                <c:pt idx="25">
                  <c:v>751.492839</c:v>
                </c:pt>
                <c:pt idx="26">
                  <c:v>750.079972</c:v>
                </c:pt>
                <c:pt idx="27">
                  <c:v>750.63891100000001</c:v>
                </c:pt>
                <c:pt idx="28">
                  <c:v>751.84328000000005</c:v>
                </c:pt>
                <c:pt idx="29">
                  <c:v>754.127926</c:v>
                </c:pt>
                <c:pt idx="30">
                  <c:v>755.01588500000003</c:v>
                </c:pt>
                <c:pt idx="31">
                  <c:v>754.33173899999997</c:v>
                </c:pt>
                <c:pt idx="32">
                  <c:v>754.14133700000002</c:v>
                </c:pt>
                <c:pt idx="33">
                  <c:v>751.75430900000003</c:v>
                </c:pt>
                <c:pt idx="34">
                  <c:v>750.28120799999999</c:v>
                </c:pt>
                <c:pt idx="35">
                  <c:v>751.18118800000002</c:v>
                </c:pt>
                <c:pt idx="36">
                  <c:v>751.84232899999995</c:v>
                </c:pt>
                <c:pt idx="37">
                  <c:v>752.22845900000004</c:v>
                </c:pt>
                <c:pt idx="38">
                  <c:v>753.16431</c:v>
                </c:pt>
                <c:pt idx="39">
                  <c:v>754.23223299999995</c:v>
                </c:pt>
                <c:pt idx="40">
                  <c:v>754.32770700000003</c:v>
                </c:pt>
                <c:pt idx="41">
                  <c:v>755.15539000000001</c:v>
                </c:pt>
                <c:pt idx="42">
                  <c:v>754.17654500000003</c:v>
                </c:pt>
                <c:pt idx="43">
                  <c:v>752.083799</c:v>
                </c:pt>
                <c:pt idx="44">
                  <c:v>751.70511199999999</c:v>
                </c:pt>
                <c:pt idx="45">
                  <c:v>751.62124300000005</c:v>
                </c:pt>
                <c:pt idx="46">
                  <c:v>752.50047500000005</c:v>
                </c:pt>
                <c:pt idx="47">
                  <c:v>751.98701000000005</c:v>
                </c:pt>
                <c:pt idx="48">
                  <c:v>750.74059899999997</c:v>
                </c:pt>
                <c:pt idx="49">
                  <c:v>750.70217200000002</c:v>
                </c:pt>
                <c:pt idx="50">
                  <c:v>751.14003400000001</c:v>
                </c:pt>
                <c:pt idx="51">
                  <c:v>752.28224399999999</c:v>
                </c:pt>
                <c:pt idx="52">
                  <c:v>753.85795299999995</c:v>
                </c:pt>
                <c:pt idx="53">
                  <c:v>754.88948100000005</c:v>
                </c:pt>
                <c:pt idx="54">
                  <c:v>753.05084799999997</c:v>
                </c:pt>
                <c:pt idx="55">
                  <c:v>751.50089200000002</c:v>
                </c:pt>
                <c:pt idx="56">
                  <c:v>750.37336600000003</c:v>
                </c:pt>
                <c:pt idx="57">
                  <c:v>750.59602400000006</c:v>
                </c:pt>
                <c:pt idx="58">
                  <c:v>751.34178299999996</c:v>
                </c:pt>
                <c:pt idx="59">
                  <c:v>752.13096399999995</c:v>
                </c:pt>
                <c:pt idx="60">
                  <c:v>750.90520500000002</c:v>
                </c:pt>
                <c:pt idx="61">
                  <c:v>752.18077000000005</c:v>
                </c:pt>
                <c:pt idx="62">
                  <c:v>752.72314400000005</c:v>
                </c:pt>
                <c:pt idx="63">
                  <c:v>753.07468700000004</c:v>
                </c:pt>
                <c:pt idx="64">
                  <c:v>753.57736</c:v>
                </c:pt>
                <c:pt idx="65">
                  <c:v>752.55573500000003</c:v>
                </c:pt>
                <c:pt idx="66">
                  <c:v>752.70366799999999</c:v>
                </c:pt>
                <c:pt idx="67">
                  <c:v>753.94007899999997</c:v>
                </c:pt>
                <c:pt idx="68">
                  <c:v>753.73402999999996</c:v>
                </c:pt>
                <c:pt idx="69">
                  <c:v>751.85968600000001</c:v>
                </c:pt>
                <c:pt idx="70">
                  <c:v>752.77370900000005</c:v>
                </c:pt>
                <c:pt idx="71">
                  <c:v>754.20701499999996</c:v>
                </c:pt>
                <c:pt idx="72">
                  <c:v>753.48232499999995</c:v>
                </c:pt>
                <c:pt idx="73">
                  <c:v>753.36429499999997</c:v>
                </c:pt>
                <c:pt idx="74">
                  <c:v>754.108161</c:v>
                </c:pt>
                <c:pt idx="75">
                  <c:v>754.26823300000001</c:v>
                </c:pt>
                <c:pt idx="76">
                  <c:v>753.59867499999996</c:v>
                </c:pt>
                <c:pt idx="77">
                  <c:v>752.87547199999995</c:v>
                </c:pt>
                <c:pt idx="78">
                  <c:v>753.05864399999996</c:v>
                </c:pt>
                <c:pt idx="79">
                  <c:v>754.14657799999998</c:v>
                </c:pt>
                <c:pt idx="80">
                  <c:v>753.36633800000004</c:v>
                </c:pt>
                <c:pt idx="81">
                  <c:v>753.306692</c:v>
                </c:pt>
                <c:pt idx="82">
                  <c:v>753.96230400000002</c:v>
                </c:pt>
                <c:pt idx="83">
                  <c:v>753.94293500000003</c:v>
                </c:pt>
                <c:pt idx="84">
                  <c:v>753.230908</c:v>
                </c:pt>
                <c:pt idx="85">
                  <c:v>753.88833699999998</c:v>
                </c:pt>
                <c:pt idx="86">
                  <c:v>753.29764399999999</c:v>
                </c:pt>
                <c:pt idx="87">
                  <c:v>752.22183900000005</c:v>
                </c:pt>
                <c:pt idx="88">
                  <c:v>751.83720600000004</c:v>
                </c:pt>
                <c:pt idx="89">
                  <c:v>752.98644300000001</c:v>
                </c:pt>
                <c:pt idx="90">
                  <c:v>755.36953500000004</c:v>
                </c:pt>
                <c:pt idx="91">
                  <c:v>755.28172900000004</c:v>
                </c:pt>
                <c:pt idx="92">
                  <c:v>753.86151400000006</c:v>
                </c:pt>
                <c:pt idx="93">
                  <c:v>755.30460600000004</c:v>
                </c:pt>
                <c:pt idx="94">
                  <c:v>753.120226</c:v>
                </c:pt>
                <c:pt idx="95">
                  <c:v>752.50889199999995</c:v>
                </c:pt>
                <c:pt idx="96">
                  <c:v>753.60853599999996</c:v>
                </c:pt>
                <c:pt idx="97">
                  <c:v>753.676331</c:v>
                </c:pt>
                <c:pt idx="98">
                  <c:v>753.83257400000002</c:v>
                </c:pt>
                <c:pt idx="99">
                  <c:v>754.95584299999996</c:v>
                </c:pt>
                <c:pt idx="100">
                  <c:v>755.120588</c:v>
                </c:pt>
                <c:pt idx="101">
                  <c:v>755.06735900000001</c:v>
                </c:pt>
                <c:pt idx="102">
                  <c:v>755.29692699999998</c:v>
                </c:pt>
                <c:pt idx="103">
                  <c:v>754.32255199999997</c:v>
                </c:pt>
                <c:pt idx="104">
                  <c:v>754.08606499999996</c:v>
                </c:pt>
                <c:pt idx="105">
                  <c:v>755.08735899999999</c:v>
                </c:pt>
                <c:pt idx="106">
                  <c:v>755.17314299999998</c:v>
                </c:pt>
                <c:pt idx="107">
                  <c:v>755.60696299999995</c:v>
                </c:pt>
                <c:pt idx="108">
                  <c:v>755.76784699999996</c:v>
                </c:pt>
                <c:pt idx="109">
                  <c:v>756.514996</c:v>
                </c:pt>
                <c:pt idx="110">
                  <c:v>757.08631000000003</c:v>
                </c:pt>
                <c:pt idx="111">
                  <c:v>755.43865600000004</c:v>
                </c:pt>
                <c:pt idx="112">
                  <c:v>756.37865699999998</c:v>
                </c:pt>
                <c:pt idx="113">
                  <c:v>756.04967999999997</c:v>
                </c:pt>
                <c:pt idx="114">
                  <c:v>755.266029</c:v>
                </c:pt>
                <c:pt idx="115">
                  <c:v>756.54322000000002</c:v>
                </c:pt>
                <c:pt idx="116">
                  <c:v>756.61825599999997</c:v>
                </c:pt>
                <c:pt idx="117">
                  <c:v>756.30811300000005</c:v>
                </c:pt>
                <c:pt idx="118">
                  <c:v>756.96787400000005</c:v>
                </c:pt>
                <c:pt idx="119">
                  <c:v>756.20242599999995</c:v>
                </c:pt>
                <c:pt idx="120">
                  <c:v>756.71808299999998</c:v>
                </c:pt>
                <c:pt idx="121">
                  <c:v>754.56122100000005</c:v>
                </c:pt>
                <c:pt idx="122">
                  <c:v>755.08188299999995</c:v>
                </c:pt>
                <c:pt idx="123">
                  <c:v>754.95895499999995</c:v>
                </c:pt>
                <c:pt idx="124">
                  <c:v>756.14661899999999</c:v>
                </c:pt>
                <c:pt idx="125">
                  <c:v>755.47961799999996</c:v>
                </c:pt>
                <c:pt idx="126">
                  <c:v>755.90809999999999</c:v>
                </c:pt>
                <c:pt idx="127">
                  <c:v>756.65205200000003</c:v>
                </c:pt>
                <c:pt idx="128">
                  <c:v>756.44900800000005</c:v>
                </c:pt>
                <c:pt idx="129">
                  <c:v>754.76995399999998</c:v>
                </c:pt>
                <c:pt idx="130">
                  <c:v>754.49909400000001</c:v>
                </c:pt>
                <c:pt idx="131">
                  <c:v>755.05604400000004</c:v>
                </c:pt>
                <c:pt idx="132">
                  <c:v>756.58119799999997</c:v>
                </c:pt>
                <c:pt idx="133">
                  <c:v>755.23080000000004</c:v>
                </c:pt>
                <c:pt idx="134">
                  <c:v>755.36862599999995</c:v>
                </c:pt>
                <c:pt idx="135">
                  <c:v>755.48958600000003</c:v>
                </c:pt>
                <c:pt idx="136">
                  <c:v>755.16933600000004</c:v>
                </c:pt>
                <c:pt idx="137">
                  <c:v>755.68488600000001</c:v>
                </c:pt>
                <c:pt idx="138">
                  <c:v>754.42879600000003</c:v>
                </c:pt>
                <c:pt idx="139">
                  <c:v>754.75117399999999</c:v>
                </c:pt>
                <c:pt idx="140">
                  <c:v>755.53109300000006</c:v>
                </c:pt>
                <c:pt idx="141">
                  <c:v>756.20447899999999</c:v>
                </c:pt>
                <c:pt idx="142">
                  <c:v>755.87805800000001</c:v>
                </c:pt>
                <c:pt idx="143">
                  <c:v>756.04558399999996</c:v>
                </c:pt>
                <c:pt idx="144">
                  <c:v>754.93476299999998</c:v>
                </c:pt>
                <c:pt idx="145">
                  <c:v>756.23269200000004</c:v>
                </c:pt>
                <c:pt idx="146">
                  <c:v>756.65489700000001</c:v>
                </c:pt>
                <c:pt idx="147">
                  <c:v>755.659133</c:v>
                </c:pt>
                <c:pt idx="148">
                  <c:v>755.59984999999995</c:v>
                </c:pt>
                <c:pt idx="149">
                  <c:v>755.67614800000001</c:v>
                </c:pt>
                <c:pt idx="150">
                  <c:v>756.69554800000003</c:v>
                </c:pt>
                <c:pt idx="151">
                  <c:v>758.00187300000005</c:v>
                </c:pt>
                <c:pt idx="152">
                  <c:v>758.33000500000003</c:v>
                </c:pt>
                <c:pt idx="153">
                  <c:v>757.83222899999998</c:v>
                </c:pt>
                <c:pt idx="154">
                  <c:v>756.02652599999999</c:v>
                </c:pt>
                <c:pt idx="155">
                  <c:v>756.17168800000002</c:v>
                </c:pt>
                <c:pt idx="156">
                  <c:v>755.99884699999996</c:v>
                </c:pt>
                <c:pt idx="157">
                  <c:v>756.44606699999997</c:v>
                </c:pt>
                <c:pt idx="158">
                  <c:v>755.91892399999995</c:v>
                </c:pt>
                <c:pt idx="159">
                  <c:v>756.063669</c:v>
                </c:pt>
                <c:pt idx="160">
                  <c:v>756.71204</c:v>
                </c:pt>
                <c:pt idx="161">
                  <c:v>756.62614900000005</c:v>
                </c:pt>
                <c:pt idx="162">
                  <c:v>757.19033999999999</c:v>
                </c:pt>
                <c:pt idx="163">
                  <c:v>758.25946099999999</c:v>
                </c:pt>
                <c:pt idx="164">
                  <c:v>757.91430200000002</c:v>
                </c:pt>
                <c:pt idx="165">
                  <c:v>757.26369599999998</c:v>
                </c:pt>
                <c:pt idx="166">
                  <c:v>759.46383000000003</c:v>
                </c:pt>
                <c:pt idx="167">
                  <c:v>760.13083099999994</c:v>
                </c:pt>
                <c:pt idx="168">
                  <c:v>758.63835099999994</c:v>
                </c:pt>
                <c:pt idx="169">
                  <c:v>757.98007600000005</c:v>
                </c:pt>
                <c:pt idx="170">
                  <c:v>759.15305599999999</c:v>
                </c:pt>
                <c:pt idx="171">
                  <c:v>759.79823999999996</c:v>
                </c:pt>
                <c:pt idx="172">
                  <c:v>759.68009300000006</c:v>
                </c:pt>
                <c:pt idx="173">
                  <c:v>757.44377799999995</c:v>
                </c:pt>
                <c:pt idx="174">
                  <c:v>757.22942999999998</c:v>
                </c:pt>
                <c:pt idx="175">
                  <c:v>758.39590699999997</c:v>
                </c:pt>
                <c:pt idx="176">
                  <c:v>758.84349099999997</c:v>
                </c:pt>
                <c:pt idx="177">
                  <c:v>758.10434099999998</c:v>
                </c:pt>
                <c:pt idx="178">
                  <c:v>758.38052700000003</c:v>
                </c:pt>
                <c:pt idx="179">
                  <c:v>757.11517600000002</c:v>
                </c:pt>
                <c:pt idx="180">
                  <c:v>757.33442200000002</c:v>
                </c:pt>
                <c:pt idx="181">
                  <c:v>758.34592899999996</c:v>
                </c:pt>
                <c:pt idx="182">
                  <c:v>757.93862300000001</c:v>
                </c:pt>
                <c:pt idx="183">
                  <c:v>758.24704399999996</c:v>
                </c:pt>
                <c:pt idx="184">
                  <c:v>757.84292400000004</c:v>
                </c:pt>
                <c:pt idx="185">
                  <c:v>758.22681999999998</c:v>
                </c:pt>
                <c:pt idx="186">
                  <c:v>758.78972699999997</c:v>
                </c:pt>
                <c:pt idx="187">
                  <c:v>758.63668199999995</c:v>
                </c:pt>
                <c:pt idx="188">
                  <c:v>758.32558800000004</c:v>
                </c:pt>
                <c:pt idx="189">
                  <c:v>757.55012899999997</c:v>
                </c:pt>
                <c:pt idx="190">
                  <c:v>757.29253000000006</c:v>
                </c:pt>
                <c:pt idx="191">
                  <c:v>758.18452100000002</c:v>
                </c:pt>
                <c:pt idx="192">
                  <c:v>758.481359</c:v>
                </c:pt>
                <c:pt idx="193">
                  <c:v>759.189975</c:v>
                </c:pt>
                <c:pt idx="194">
                  <c:v>759.63251100000002</c:v>
                </c:pt>
                <c:pt idx="195">
                  <c:v>759.109196</c:v>
                </c:pt>
                <c:pt idx="196">
                  <c:v>758.78522399999997</c:v>
                </c:pt>
                <c:pt idx="197">
                  <c:v>758.84337300000004</c:v>
                </c:pt>
                <c:pt idx="198">
                  <c:v>758.12230899999997</c:v>
                </c:pt>
                <c:pt idx="199">
                  <c:v>758.35251700000003</c:v>
                </c:pt>
                <c:pt idx="200">
                  <c:v>758.30930999999998</c:v>
                </c:pt>
                <c:pt idx="201">
                  <c:v>757.50831100000005</c:v>
                </c:pt>
                <c:pt idx="202">
                  <c:v>757.08142199999998</c:v>
                </c:pt>
                <c:pt idx="203">
                  <c:v>757.29342799999995</c:v>
                </c:pt>
                <c:pt idx="204">
                  <c:v>756.89551200000005</c:v>
                </c:pt>
                <c:pt idx="205">
                  <c:v>756.28375000000005</c:v>
                </c:pt>
                <c:pt idx="206">
                  <c:v>754.72901400000001</c:v>
                </c:pt>
                <c:pt idx="207">
                  <c:v>755.260853</c:v>
                </c:pt>
                <c:pt idx="208">
                  <c:v>755.17049099999997</c:v>
                </c:pt>
                <c:pt idx="209">
                  <c:v>755.03202299999998</c:v>
                </c:pt>
                <c:pt idx="210">
                  <c:v>757.49490000000003</c:v>
                </c:pt>
                <c:pt idx="211">
                  <c:v>757.280979</c:v>
                </c:pt>
                <c:pt idx="212">
                  <c:v>757.43125399999997</c:v>
                </c:pt>
                <c:pt idx="213">
                  <c:v>757.38911599999994</c:v>
                </c:pt>
                <c:pt idx="214">
                  <c:v>756.72147299999995</c:v>
                </c:pt>
                <c:pt idx="215">
                  <c:v>755.23612600000001</c:v>
                </c:pt>
                <c:pt idx="216">
                  <c:v>756.46136100000001</c:v>
                </c:pt>
                <c:pt idx="217">
                  <c:v>757.87620700000002</c:v>
                </c:pt>
                <c:pt idx="218">
                  <c:v>757.14598799999999</c:v>
                </c:pt>
                <c:pt idx="219">
                  <c:v>758.04064200000005</c:v>
                </c:pt>
                <c:pt idx="220">
                  <c:v>757.25858400000004</c:v>
                </c:pt>
                <c:pt idx="221">
                  <c:v>758.41165999999998</c:v>
                </c:pt>
                <c:pt idx="222">
                  <c:v>759.645398</c:v>
                </c:pt>
                <c:pt idx="223">
                  <c:v>759.27194099999997</c:v>
                </c:pt>
                <c:pt idx="224">
                  <c:v>756.97286899999995</c:v>
                </c:pt>
                <c:pt idx="225">
                  <c:v>755.53807600000005</c:v>
                </c:pt>
                <c:pt idx="226">
                  <c:v>757.83155599999998</c:v>
                </c:pt>
                <c:pt idx="227">
                  <c:v>758.81007999999997</c:v>
                </c:pt>
                <c:pt idx="228">
                  <c:v>758.09987100000001</c:v>
                </c:pt>
                <c:pt idx="229">
                  <c:v>758.53804300000002</c:v>
                </c:pt>
                <c:pt idx="230">
                  <c:v>758.90498700000001</c:v>
                </c:pt>
                <c:pt idx="231">
                  <c:v>759.92460100000005</c:v>
                </c:pt>
                <c:pt idx="232">
                  <c:v>759.85882700000002</c:v>
                </c:pt>
                <c:pt idx="233">
                  <c:v>759.50356199999999</c:v>
                </c:pt>
                <c:pt idx="234">
                  <c:v>760.03506900000002</c:v>
                </c:pt>
                <c:pt idx="235">
                  <c:v>761.72977000000003</c:v>
                </c:pt>
                <c:pt idx="236">
                  <c:v>762.31055900000001</c:v>
                </c:pt>
                <c:pt idx="237">
                  <c:v>760.52974200000006</c:v>
                </c:pt>
                <c:pt idx="238">
                  <c:v>761.93813899999998</c:v>
                </c:pt>
                <c:pt idx="239">
                  <c:v>763.20349099999999</c:v>
                </c:pt>
                <c:pt idx="240">
                  <c:v>763.05448899999999</c:v>
                </c:pt>
                <c:pt idx="241">
                  <c:v>763.01926000000003</c:v>
                </c:pt>
                <c:pt idx="242">
                  <c:v>761.72336299999995</c:v>
                </c:pt>
                <c:pt idx="243">
                  <c:v>760.97792500000003</c:v>
                </c:pt>
                <c:pt idx="244">
                  <c:v>761.06323899999995</c:v>
                </c:pt>
                <c:pt idx="245">
                  <c:v>762.18150300000002</c:v>
                </c:pt>
                <c:pt idx="246">
                  <c:v>763.22292400000003</c:v>
                </c:pt>
                <c:pt idx="247">
                  <c:v>763.03944100000001</c:v>
                </c:pt>
                <c:pt idx="248">
                  <c:v>762.766121</c:v>
                </c:pt>
                <c:pt idx="249">
                  <c:v>762.29474100000004</c:v>
                </c:pt>
                <c:pt idx="250">
                  <c:v>760.45786199999998</c:v>
                </c:pt>
                <c:pt idx="251">
                  <c:v>761.27752299999997</c:v>
                </c:pt>
                <c:pt idx="252">
                  <c:v>762.89633200000003</c:v>
                </c:pt>
                <c:pt idx="253">
                  <c:v>762.13333299999999</c:v>
                </c:pt>
                <c:pt idx="254">
                  <c:v>762.25465599999995</c:v>
                </c:pt>
                <c:pt idx="255">
                  <c:v>762.01337799999999</c:v>
                </c:pt>
                <c:pt idx="256">
                  <c:v>761.53784900000005</c:v>
                </c:pt>
                <c:pt idx="257">
                  <c:v>762.06074599999999</c:v>
                </c:pt>
                <c:pt idx="258">
                  <c:v>764.85532699999999</c:v>
                </c:pt>
                <c:pt idx="259">
                  <c:v>764.82606499999997</c:v>
                </c:pt>
                <c:pt idx="260">
                  <c:v>764.52039300000001</c:v>
                </c:pt>
                <c:pt idx="261">
                  <c:v>764.235052</c:v>
                </c:pt>
                <c:pt idx="262">
                  <c:v>763.19320300000004</c:v>
                </c:pt>
                <c:pt idx="263">
                  <c:v>763.66873199999998</c:v>
                </c:pt>
                <c:pt idx="264">
                  <c:v>763.16371700000002</c:v>
                </c:pt>
                <c:pt idx="265">
                  <c:v>764.29141400000003</c:v>
                </c:pt>
                <c:pt idx="266">
                  <c:v>764.49309900000003</c:v>
                </c:pt>
                <c:pt idx="267">
                  <c:v>764.30257900000004</c:v>
                </c:pt>
                <c:pt idx="268">
                  <c:v>764.52321600000005</c:v>
                </c:pt>
                <c:pt idx="269">
                  <c:v>765.03971799999999</c:v>
                </c:pt>
                <c:pt idx="270">
                  <c:v>765.16616499999998</c:v>
                </c:pt>
                <c:pt idx="271">
                  <c:v>764.26809900000001</c:v>
                </c:pt>
                <c:pt idx="272">
                  <c:v>764.45027700000003</c:v>
                </c:pt>
                <c:pt idx="273">
                  <c:v>764.91697199999999</c:v>
                </c:pt>
                <c:pt idx="274">
                  <c:v>764.85853499999996</c:v>
                </c:pt>
                <c:pt idx="275">
                  <c:v>764.842578</c:v>
                </c:pt>
                <c:pt idx="276">
                  <c:v>763.62703299999998</c:v>
                </c:pt>
                <c:pt idx="277">
                  <c:v>764.73592799999994</c:v>
                </c:pt>
                <c:pt idx="278">
                  <c:v>765.20401400000003</c:v>
                </c:pt>
                <c:pt idx="279">
                  <c:v>764.36797899999999</c:v>
                </c:pt>
                <c:pt idx="280">
                  <c:v>763.77984200000003</c:v>
                </c:pt>
                <c:pt idx="281">
                  <c:v>766.90103599999998</c:v>
                </c:pt>
                <c:pt idx="282">
                  <c:v>766.86931500000003</c:v>
                </c:pt>
                <c:pt idx="283">
                  <c:v>766.95765500000005</c:v>
                </c:pt>
                <c:pt idx="284">
                  <c:v>766.56428400000004</c:v>
                </c:pt>
                <c:pt idx="285">
                  <c:v>766.85313299999996</c:v>
                </c:pt>
                <c:pt idx="286">
                  <c:v>767.28424700000005</c:v>
                </c:pt>
                <c:pt idx="287">
                  <c:v>766.32871699999998</c:v>
                </c:pt>
                <c:pt idx="288">
                  <c:v>766.42641500000002</c:v>
                </c:pt>
                <c:pt idx="289">
                  <c:v>766.44887500000004</c:v>
                </c:pt>
                <c:pt idx="290">
                  <c:v>766.24218399999995</c:v>
                </c:pt>
                <c:pt idx="291">
                  <c:v>766.11276399999997</c:v>
                </c:pt>
                <c:pt idx="292">
                  <c:v>765.74333899999999</c:v>
                </c:pt>
                <c:pt idx="293">
                  <c:v>766.38105800000005</c:v>
                </c:pt>
                <c:pt idx="294">
                  <c:v>766.79997900000001</c:v>
                </c:pt>
                <c:pt idx="295">
                  <c:v>766.37946399999998</c:v>
                </c:pt>
                <c:pt idx="296">
                  <c:v>765.99706600000002</c:v>
                </c:pt>
                <c:pt idx="297">
                  <c:v>765.947677</c:v>
                </c:pt>
                <c:pt idx="298">
                  <c:v>765.807188</c:v>
                </c:pt>
                <c:pt idx="299">
                  <c:v>765.74248399999999</c:v>
                </c:pt>
                <c:pt idx="300">
                  <c:v>764.77354200000002</c:v>
                </c:pt>
                <c:pt idx="301">
                  <c:v>766.40011600000003</c:v>
                </c:pt>
                <c:pt idx="302">
                  <c:v>767.46528000000001</c:v>
                </c:pt>
                <c:pt idx="303">
                  <c:v>767.66323299999999</c:v>
                </c:pt>
                <c:pt idx="304">
                  <c:v>767.71357399999999</c:v>
                </c:pt>
                <c:pt idx="305">
                  <c:v>767.12512700000002</c:v>
                </c:pt>
                <c:pt idx="306">
                  <c:v>765.64635699999997</c:v>
                </c:pt>
                <c:pt idx="307">
                  <c:v>767.09711700000003</c:v>
                </c:pt>
                <c:pt idx="308">
                  <c:v>768.24518799999998</c:v>
                </c:pt>
                <c:pt idx="309">
                  <c:v>768.92261699999995</c:v>
                </c:pt>
                <c:pt idx="310">
                  <c:v>768.07340599999998</c:v>
                </c:pt>
                <c:pt idx="311">
                  <c:v>767.42364499999996</c:v>
                </c:pt>
                <c:pt idx="312">
                  <c:v>767.09009100000003</c:v>
                </c:pt>
                <c:pt idx="313">
                  <c:v>767.33319800000004</c:v>
                </c:pt>
                <c:pt idx="314">
                  <c:v>767.77519900000004</c:v>
                </c:pt>
                <c:pt idx="315">
                  <c:v>767.76679200000001</c:v>
                </c:pt>
                <c:pt idx="316">
                  <c:v>767.81958299999997</c:v>
                </c:pt>
                <c:pt idx="317">
                  <c:v>767.37672599999996</c:v>
                </c:pt>
                <c:pt idx="318">
                  <c:v>767.94953699999996</c:v>
                </c:pt>
                <c:pt idx="319">
                  <c:v>767.41578400000003</c:v>
                </c:pt>
                <c:pt idx="320">
                  <c:v>768.22625800000003</c:v>
                </c:pt>
                <c:pt idx="321">
                  <c:v>768.06715999999994</c:v>
                </c:pt>
                <c:pt idx="322">
                  <c:v>768.06546000000003</c:v>
                </c:pt>
                <c:pt idx="323">
                  <c:v>767.34556099999998</c:v>
                </c:pt>
                <c:pt idx="324">
                  <c:v>766.39151800000002</c:v>
                </c:pt>
                <c:pt idx="325">
                  <c:v>766.60895700000003</c:v>
                </c:pt>
                <c:pt idx="326">
                  <c:v>766.83639600000004</c:v>
                </c:pt>
                <c:pt idx="327">
                  <c:v>767.35705800000005</c:v>
                </c:pt>
                <c:pt idx="328">
                  <c:v>767.99683000000005</c:v>
                </c:pt>
                <c:pt idx="329">
                  <c:v>767.90423299999998</c:v>
                </c:pt>
                <c:pt idx="330">
                  <c:v>767.67935</c:v>
                </c:pt>
                <c:pt idx="331">
                  <c:v>767.31375400000002</c:v>
                </c:pt>
                <c:pt idx="332">
                  <c:v>768.09123399999999</c:v>
                </c:pt>
                <c:pt idx="333">
                  <c:v>767.852619</c:v>
                </c:pt>
                <c:pt idx="334">
                  <c:v>769.45120499999996</c:v>
                </c:pt>
                <c:pt idx="335">
                  <c:v>769.47708599999999</c:v>
                </c:pt>
                <c:pt idx="336">
                  <c:v>768.43001800000002</c:v>
                </c:pt>
                <c:pt idx="337">
                  <c:v>768.47291600000005</c:v>
                </c:pt>
                <c:pt idx="338">
                  <c:v>768.77358300000003</c:v>
                </c:pt>
                <c:pt idx="339">
                  <c:v>769.36873600000001</c:v>
                </c:pt>
                <c:pt idx="340">
                  <c:v>770.555972</c:v>
                </c:pt>
                <c:pt idx="341">
                  <c:v>770.31170999999995</c:v>
                </c:pt>
                <c:pt idx="342">
                  <c:v>768.78603199999998</c:v>
                </c:pt>
                <c:pt idx="343">
                  <c:v>769.50795200000005</c:v>
                </c:pt>
                <c:pt idx="344">
                  <c:v>769.65652599999999</c:v>
                </c:pt>
                <c:pt idx="345">
                  <c:v>770.36247900000001</c:v>
                </c:pt>
                <c:pt idx="346">
                  <c:v>770.68794700000001</c:v>
                </c:pt>
                <c:pt idx="347">
                  <c:v>770.72477000000003</c:v>
                </c:pt>
                <c:pt idx="348">
                  <c:v>769.401837</c:v>
                </c:pt>
                <c:pt idx="349">
                  <c:v>770.10767099999998</c:v>
                </c:pt>
                <c:pt idx="350">
                  <c:v>770.24912300000005</c:v>
                </c:pt>
                <c:pt idx="351">
                  <c:v>770.97614399999998</c:v>
                </c:pt>
                <c:pt idx="352">
                  <c:v>772.28321700000004</c:v>
                </c:pt>
                <c:pt idx="353">
                  <c:v>772.45052899999996</c:v>
                </c:pt>
                <c:pt idx="354">
                  <c:v>771.78171999999995</c:v>
                </c:pt>
                <c:pt idx="355">
                  <c:v>771.92295799999999</c:v>
                </c:pt>
                <c:pt idx="356">
                  <c:v>771.90282999999999</c:v>
                </c:pt>
                <c:pt idx="357">
                  <c:v>770.91856299999995</c:v>
                </c:pt>
                <c:pt idx="358">
                  <c:v>769.64128600000004</c:v>
                </c:pt>
                <c:pt idx="359">
                  <c:v>770.32936700000005</c:v>
                </c:pt>
                <c:pt idx="360">
                  <c:v>771.48892499999999</c:v>
                </c:pt>
                <c:pt idx="361">
                  <c:v>771.19442800000002</c:v>
                </c:pt>
                <c:pt idx="362">
                  <c:v>770.21579699999995</c:v>
                </c:pt>
                <c:pt idx="363">
                  <c:v>770.03379099999995</c:v>
                </c:pt>
                <c:pt idx="364">
                  <c:v>771.10725400000001</c:v>
                </c:pt>
                <c:pt idx="365">
                  <c:v>771.84822199999996</c:v>
                </c:pt>
                <c:pt idx="366">
                  <c:v>771.61694299999999</c:v>
                </c:pt>
                <c:pt idx="367">
                  <c:v>772.50191800000005</c:v>
                </c:pt>
                <c:pt idx="368">
                  <c:v>771.59299699999997</c:v>
                </c:pt>
                <c:pt idx="369">
                  <c:v>772.00616500000001</c:v>
                </c:pt>
                <c:pt idx="370">
                  <c:v>772.12752</c:v>
                </c:pt>
                <c:pt idx="371">
                  <c:v>772.76184899999998</c:v>
                </c:pt>
                <c:pt idx="372">
                  <c:v>771.51990799999999</c:v>
                </c:pt>
                <c:pt idx="373">
                  <c:v>770.58246299999996</c:v>
                </c:pt>
                <c:pt idx="374">
                  <c:v>771.14048300000002</c:v>
                </c:pt>
                <c:pt idx="375">
                  <c:v>772.02342599999997</c:v>
                </c:pt>
                <c:pt idx="376">
                  <c:v>772.54993899999999</c:v>
                </c:pt>
                <c:pt idx="377">
                  <c:v>772.15385100000003</c:v>
                </c:pt>
                <c:pt idx="378">
                  <c:v>772.98145899999997</c:v>
                </c:pt>
                <c:pt idx="379">
                  <c:v>772.96591899999999</c:v>
                </c:pt>
                <c:pt idx="380">
                  <c:v>772.68855599999995</c:v>
                </c:pt>
                <c:pt idx="381">
                  <c:v>771.85191099999997</c:v>
                </c:pt>
                <c:pt idx="382">
                  <c:v>773.12822600000004</c:v>
                </c:pt>
                <c:pt idx="383">
                  <c:v>773.14088800000002</c:v>
                </c:pt>
                <c:pt idx="384">
                  <c:v>772.23384899999996</c:v>
                </c:pt>
                <c:pt idx="385">
                  <c:v>772.22224500000004</c:v>
                </c:pt>
                <c:pt idx="386">
                  <c:v>772.07920000000001</c:v>
                </c:pt>
                <c:pt idx="387">
                  <c:v>771.36366499999997</c:v>
                </c:pt>
                <c:pt idx="388">
                  <c:v>769.91578300000003</c:v>
                </c:pt>
                <c:pt idx="389">
                  <c:v>772.56803500000001</c:v>
                </c:pt>
                <c:pt idx="390">
                  <c:v>773.895984</c:v>
                </c:pt>
                <c:pt idx="391">
                  <c:v>772.49738400000001</c:v>
                </c:pt>
                <c:pt idx="392">
                  <c:v>772.247165</c:v>
                </c:pt>
                <c:pt idx="393">
                  <c:v>773.16204300000004</c:v>
                </c:pt>
                <c:pt idx="394">
                  <c:v>772.56517899999994</c:v>
                </c:pt>
                <c:pt idx="395">
                  <c:v>772.90043400000002</c:v>
                </c:pt>
                <c:pt idx="396">
                  <c:v>772.08666500000004</c:v>
                </c:pt>
                <c:pt idx="397">
                  <c:v>772.42038000000002</c:v>
                </c:pt>
                <c:pt idx="398">
                  <c:v>771.55445299999997</c:v>
                </c:pt>
                <c:pt idx="399">
                  <c:v>771.90098999999998</c:v>
                </c:pt>
                <c:pt idx="400">
                  <c:v>772.87228500000003</c:v>
                </c:pt>
                <c:pt idx="401">
                  <c:v>773.63421400000004</c:v>
                </c:pt>
                <c:pt idx="402">
                  <c:v>774.260671</c:v>
                </c:pt>
                <c:pt idx="403">
                  <c:v>774.20638399999996</c:v>
                </c:pt>
                <c:pt idx="404">
                  <c:v>773.57149900000002</c:v>
                </c:pt>
                <c:pt idx="405">
                  <c:v>772.55359599999997</c:v>
                </c:pt>
                <c:pt idx="406">
                  <c:v>772.76039400000002</c:v>
                </c:pt>
                <c:pt idx="407">
                  <c:v>772.44919200000004</c:v>
                </c:pt>
                <c:pt idx="408">
                  <c:v>771.17447200000004</c:v>
                </c:pt>
                <c:pt idx="409">
                  <c:v>772.41939600000001</c:v>
                </c:pt>
                <c:pt idx="410">
                  <c:v>772.56630199999995</c:v>
                </c:pt>
                <c:pt idx="411">
                  <c:v>772.20284500000002</c:v>
                </c:pt>
                <c:pt idx="412">
                  <c:v>772.46700999999996</c:v>
                </c:pt>
                <c:pt idx="413">
                  <c:v>772.02628200000004</c:v>
                </c:pt>
                <c:pt idx="414">
                  <c:v>773.30174</c:v>
                </c:pt>
                <c:pt idx="415">
                  <c:v>773.333034</c:v>
                </c:pt>
                <c:pt idx="416">
                  <c:v>773.20243800000003</c:v>
                </c:pt>
                <c:pt idx="417">
                  <c:v>773.69573200000002</c:v>
                </c:pt>
                <c:pt idx="418">
                  <c:v>773.56397000000004</c:v>
                </c:pt>
                <c:pt idx="419">
                  <c:v>773.62133800000004</c:v>
                </c:pt>
                <c:pt idx="420">
                  <c:v>773.62463200000002</c:v>
                </c:pt>
                <c:pt idx="421">
                  <c:v>775.04942400000004</c:v>
                </c:pt>
                <c:pt idx="422">
                  <c:v>775.03547800000001</c:v>
                </c:pt>
                <c:pt idx="423">
                  <c:v>773.69349699999998</c:v>
                </c:pt>
                <c:pt idx="424">
                  <c:v>774.17951800000003</c:v>
                </c:pt>
                <c:pt idx="425">
                  <c:v>775.79364299999997</c:v>
                </c:pt>
                <c:pt idx="426">
                  <c:v>775.31491600000004</c:v>
                </c:pt>
                <c:pt idx="427">
                  <c:v>774.43771600000002</c:v>
                </c:pt>
                <c:pt idx="428">
                  <c:v>774.83895800000005</c:v>
                </c:pt>
                <c:pt idx="429">
                  <c:v>775.99203399999999</c:v>
                </c:pt>
                <c:pt idx="430">
                  <c:v>775.71658600000001</c:v>
                </c:pt>
                <c:pt idx="431">
                  <c:v>776.41988600000002</c:v>
                </c:pt>
                <c:pt idx="432">
                  <c:v>776.65403100000003</c:v>
                </c:pt>
                <c:pt idx="433">
                  <c:v>776.70256400000005</c:v>
                </c:pt>
                <c:pt idx="434">
                  <c:v>776.95757500000002</c:v>
                </c:pt>
                <c:pt idx="435">
                  <c:v>777.25302299999998</c:v>
                </c:pt>
                <c:pt idx="436">
                  <c:v>776.51960599999995</c:v>
                </c:pt>
                <c:pt idx="437">
                  <c:v>776.21308799999997</c:v>
                </c:pt>
                <c:pt idx="438">
                  <c:v>775.791515</c:v>
                </c:pt>
                <c:pt idx="439">
                  <c:v>776.00314600000002</c:v>
                </c:pt>
                <c:pt idx="440">
                  <c:v>776.036247</c:v>
                </c:pt>
                <c:pt idx="441">
                  <c:v>776.645036</c:v>
                </c:pt>
                <c:pt idx="442">
                  <c:v>777.02637500000003</c:v>
                </c:pt>
                <c:pt idx="443">
                  <c:v>777.07138999999995</c:v>
                </c:pt>
                <c:pt idx="444">
                  <c:v>776.29317200000003</c:v>
                </c:pt>
                <c:pt idx="445">
                  <c:v>777.10853399999996</c:v>
                </c:pt>
                <c:pt idx="446">
                  <c:v>778.05926199999999</c:v>
                </c:pt>
                <c:pt idx="447">
                  <c:v>777.63428699999997</c:v>
                </c:pt>
                <c:pt idx="448">
                  <c:v>777.88897699999995</c:v>
                </c:pt>
                <c:pt idx="449">
                  <c:v>776.54751999999996</c:v>
                </c:pt>
                <c:pt idx="450">
                  <c:v>774.54470800000001</c:v>
                </c:pt>
                <c:pt idx="451">
                  <c:v>774.78162199999997</c:v>
                </c:pt>
                <c:pt idx="452">
                  <c:v>775.00634500000001</c:v>
                </c:pt>
                <c:pt idx="453">
                  <c:v>775.64119700000003</c:v>
                </c:pt>
                <c:pt idx="454">
                  <c:v>776.89037800000006</c:v>
                </c:pt>
                <c:pt idx="455">
                  <c:v>777.73309800000004</c:v>
                </c:pt>
                <c:pt idx="456">
                  <c:v>777.53928399999995</c:v>
                </c:pt>
                <c:pt idx="457">
                  <c:v>776.18548499999997</c:v>
                </c:pt>
                <c:pt idx="458">
                  <c:v>774.31699100000003</c:v>
                </c:pt>
                <c:pt idx="459">
                  <c:v>775.29134399999998</c:v>
                </c:pt>
                <c:pt idx="460">
                  <c:v>776.31500100000005</c:v>
                </c:pt>
                <c:pt idx="461">
                  <c:v>776.13832000000002</c:v>
                </c:pt>
                <c:pt idx="462">
                  <c:v>775.436196</c:v>
                </c:pt>
                <c:pt idx="463">
                  <c:v>776.20015799999999</c:v>
                </c:pt>
                <c:pt idx="464">
                  <c:v>775.35924599999998</c:v>
                </c:pt>
                <c:pt idx="465">
                  <c:v>773.27608299999997</c:v>
                </c:pt>
                <c:pt idx="466">
                  <c:v>772.675252</c:v>
                </c:pt>
                <c:pt idx="467">
                  <c:v>774.06747800000005</c:v>
                </c:pt>
                <c:pt idx="468">
                  <c:v>775.13581799999997</c:v>
                </c:pt>
                <c:pt idx="469">
                  <c:v>775.01002400000004</c:v>
                </c:pt>
                <c:pt idx="470">
                  <c:v>774.97819600000003</c:v>
                </c:pt>
                <c:pt idx="471">
                  <c:v>773.06064400000002</c:v>
                </c:pt>
                <c:pt idx="472">
                  <c:v>774.32184600000005</c:v>
                </c:pt>
                <c:pt idx="473">
                  <c:v>776.49201300000004</c:v>
                </c:pt>
                <c:pt idx="474">
                  <c:v>778.59189200000003</c:v>
                </c:pt>
                <c:pt idx="475">
                  <c:v>779.07306800000003</c:v>
                </c:pt>
                <c:pt idx="476">
                  <c:v>779.02740100000005</c:v>
                </c:pt>
                <c:pt idx="477">
                  <c:v>775.81128999999999</c:v>
                </c:pt>
                <c:pt idx="478">
                  <c:v>773.39733200000001</c:v>
                </c:pt>
                <c:pt idx="479">
                  <c:v>773.94077500000003</c:v>
                </c:pt>
                <c:pt idx="480">
                  <c:v>774.35192099999995</c:v>
                </c:pt>
                <c:pt idx="481">
                  <c:v>775.24850000000004</c:v>
                </c:pt>
                <c:pt idx="482">
                  <c:v>776.08493099999998</c:v>
                </c:pt>
                <c:pt idx="483">
                  <c:v>776.370272</c:v>
                </c:pt>
                <c:pt idx="484">
                  <c:v>775.37504300000001</c:v>
                </c:pt>
                <c:pt idx="485">
                  <c:v>775.71913099999995</c:v>
                </c:pt>
                <c:pt idx="486">
                  <c:v>775.69858599999998</c:v>
                </c:pt>
                <c:pt idx="487">
                  <c:v>775.70047899999997</c:v>
                </c:pt>
                <c:pt idx="488">
                  <c:v>774.93641000000002</c:v>
                </c:pt>
                <c:pt idx="489">
                  <c:v>776.60620300000005</c:v>
                </c:pt>
                <c:pt idx="490">
                  <c:v>776.34789799999999</c:v>
                </c:pt>
                <c:pt idx="491">
                  <c:v>776.15748499999995</c:v>
                </c:pt>
                <c:pt idx="492">
                  <c:v>776.29031699999996</c:v>
                </c:pt>
                <c:pt idx="493">
                  <c:v>775.54509199999995</c:v>
                </c:pt>
                <c:pt idx="494">
                  <c:v>775.35511799999995</c:v>
                </c:pt>
                <c:pt idx="495">
                  <c:v>774.87128900000005</c:v>
                </c:pt>
                <c:pt idx="496">
                  <c:v>774.18076900000005</c:v>
                </c:pt>
                <c:pt idx="497">
                  <c:v>774.16394600000001</c:v>
                </c:pt>
                <c:pt idx="498">
                  <c:v>773.24555999999995</c:v>
                </c:pt>
                <c:pt idx="499">
                  <c:v>773.20277999999996</c:v>
                </c:pt>
                <c:pt idx="500">
                  <c:v>772.93669999999997</c:v>
                </c:pt>
                <c:pt idx="501">
                  <c:v>773.596226</c:v>
                </c:pt>
                <c:pt idx="502">
                  <c:v>774.88701000000003</c:v>
                </c:pt>
                <c:pt idx="503">
                  <c:v>775.02889000000005</c:v>
                </c:pt>
                <c:pt idx="504">
                  <c:v>775.77922599999999</c:v>
                </c:pt>
                <c:pt idx="505">
                  <c:v>775.31305499999996</c:v>
                </c:pt>
                <c:pt idx="506">
                  <c:v>774.54803400000003</c:v>
                </c:pt>
                <c:pt idx="507">
                  <c:v>773.90551300000004</c:v>
                </c:pt>
                <c:pt idx="508">
                  <c:v>775.09667400000001</c:v>
                </c:pt>
                <c:pt idx="509">
                  <c:v>774.82027400000004</c:v>
                </c:pt>
                <c:pt idx="510">
                  <c:v>774.17785000000003</c:v>
                </c:pt>
                <c:pt idx="511">
                  <c:v>774.24032899999997</c:v>
                </c:pt>
                <c:pt idx="512">
                  <c:v>774.49959699999999</c:v>
                </c:pt>
                <c:pt idx="513">
                  <c:v>774.30971799999998</c:v>
                </c:pt>
                <c:pt idx="514">
                  <c:v>775.63617099999999</c:v>
                </c:pt>
                <c:pt idx="515">
                  <c:v>776.14528199999995</c:v>
                </c:pt>
                <c:pt idx="516">
                  <c:v>775.41942700000004</c:v>
                </c:pt>
                <c:pt idx="517">
                  <c:v>775.58981900000003</c:v>
                </c:pt>
                <c:pt idx="518">
                  <c:v>775.59226799999999</c:v>
                </c:pt>
                <c:pt idx="519">
                  <c:v>775.68528200000003</c:v>
                </c:pt>
                <c:pt idx="520">
                  <c:v>773.74804099999994</c:v>
                </c:pt>
                <c:pt idx="521">
                  <c:v>774.80289500000003</c:v>
                </c:pt>
                <c:pt idx="522">
                  <c:v>774.54554199999995</c:v>
                </c:pt>
                <c:pt idx="523">
                  <c:v>776.64392399999997</c:v>
                </c:pt>
                <c:pt idx="524">
                  <c:v>776.75238100000001</c:v>
                </c:pt>
                <c:pt idx="525">
                  <c:v>775.84452999999996</c:v>
                </c:pt>
                <c:pt idx="526">
                  <c:v>775.55471799999998</c:v>
                </c:pt>
                <c:pt idx="527">
                  <c:v>775.21860800000002</c:v>
                </c:pt>
                <c:pt idx="528">
                  <c:v>774.36952499999995</c:v>
                </c:pt>
                <c:pt idx="529">
                  <c:v>774.20881099999997</c:v>
                </c:pt>
                <c:pt idx="530">
                  <c:v>774.10578699999996</c:v>
                </c:pt>
                <c:pt idx="531">
                  <c:v>775.06610799999999</c:v>
                </c:pt>
                <c:pt idx="532">
                  <c:v>775.21298200000001</c:v>
                </c:pt>
                <c:pt idx="533">
                  <c:v>774.60515599999997</c:v>
                </c:pt>
                <c:pt idx="534">
                  <c:v>773.98264500000005</c:v>
                </c:pt>
                <c:pt idx="535">
                  <c:v>774.15464199999997</c:v>
                </c:pt>
                <c:pt idx="536">
                  <c:v>774.61208599999998</c:v>
                </c:pt>
                <c:pt idx="537">
                  <c:v>775.553991</c:v>
                </c:pt>
                <c:pt idx="538">
                  <c:v>773.45176900000001</c:v>
                </c:pt>
                <c:pt idx="539">
                  <c:v>772.86203899999998</c:v>
                </c:pt>
                <c:pt idx="540">
                  <c:v>771.99506299999996</c:v>
                </c:pt>
                <c:pt idx="541">
                  <c:v>772.34947299999999</c:v>
                </c:pt>
                <c:pt idx="542">
                  <c:v>772.78384800000003</c:v>
                </c:pt>
                <c:pt idx="543">
                  <c:v>773.50650599999994</c:v>
                </c:pt>
                <c:pt idx="544">
                  <c:v>774.64456700000005</c:v>
                </c:pt>
                <c:pt idx="545">
                  <c:v>774.36859400000003</c:v>
                </c:pt>
                <c:pt idx="546">
                  <c:v>773.62719900000002</c:v>
                </c:pt>
                <c:pt idx="547">
                  <c:v>774.11774400000002</c:v>
                </c:pt>
                <c:pt idx="548">
                  <c:v>772.89506500000005</c:v>
                </c:pt>
                <c:pt idx="549">
                  <c:v>772.31022199999995</c:v>
                </c:pt>
                <c:pt idx="550">
                  <c:v>771.89662699999997</c:v>
                </c:pt>
                <c:pt idx="551">
                  <c:v>771.32159100000001</c:v>
                </c:pt>
                <c:pt idx="552">
                  <c:v>770.69109200000003</c:v>
                </c:pt>
                <c:pt idx="553">
                  <c:v>770.67885699999999</c:v>
                </c:pt>
                <c:pt idx="554">
                  <c:v>770.03590799999995</c:v>
                </c:pt>
                <c:pt idx="555">
                  <c:v>769.96502199999998</c:v>
                </c:pt>
                <c:pt idx="556">
                  <c:v>769.35828700000002</c:v>
                </c:pt>
                <c:pt idx="557">
                  <c:v>770.23207500000001</c:v>
                </c:pt>
                <c:pt idx="558">
                  <c:v>770.61745699999994</c:v>
                </c:pt>
                <c:pt idx="559">
                  <c:v>769.989417</c:v>
                </c:pt>
                <c:pt idx="560">
                  <c:v>770.369687</c:v>
                </c:pt>
                <c:pt idx="561">
                  <c:v>771.13865399999997</c:v>
                </c:pt>
                <c:pt idx="562">
                  <c:v>772.19178599999998</c:v>
                </c:pt>
                <c:pt idx="563">
                  <c:v>771.474604</c:v>
                </c:pt>
                <c:pt idx="564">
                  <c:v>770.69989399999997</c:v>
                </c:pt>
                <c:pt idx="565">
                  <c:v>770.27054499999997</c:v>
                </c:pt>
                <c:pt idx="566">
                  <c:v>770.10569299999997</c:v>
                </c:pt>
                <c:pt idx="567">
                  <c:v>770.37399700000003</c:v>
                </c:pt>
                <c:pt idx="568">
                  <c:v>770.90147200000001</c:v>
                </c:pt>
                <c:pt idx="569">
                  <c:v>770.08691299999998</c:v>
                </c:pt>
                <c:pt idx="570">
                  <c:v>768.67862300000002</c:v>
                </c:pt>
                <c:pt idx="571">
                  <c:v>769.576999</c:v>
                </c:pt>
                <c:pt idx="572">
                  <c:v>768.63817400000005</c:v>
                </c:pt>
                <c:pt idx="573">
                  <c:v>768.43393300000002</c:v>
                </c:pt>
                <c:pt idx="574">
                  <c:v>769.08784400000002</c:v>
                </c:pt>
                <c:pt idx="575">
                  <c:v>768.75312399999996</c:v>
                </c:pt>
                <c:pt idx="576">
                  <c:v>768.30070599999999</c:v>
                </c:pt>
                <c:pt idx="577">
                  <c:v>768.40702399999998</c:v>
                </c:pt>
                <c:pt idx="578">
                  <c:v>767.86476900000002</c:v>
                </c:pt>
                <c:pt idx="579">
                  <c:v>766.89742100000001</c:v>
                </c:pt>
                <c:pt idx="580">
                  <c:v>767.09537399999999</c:v>
                </c:pt>
                <c:pt idx="581">
                  <c:v>767.95672400000001</c:v>
                </c:pt>
                <c:pt idx="582">
                  <c:v>767.891164</c:v>
                </c:pt>
                <c:pt idx="583">
                  <c:v>766.48160099999996</c:v>
                </c:pt>
                <c:pt idx="584">
                  <c:v>765.40048100000001</c:v>
                </c:pt>
                <c:pt idx="585">
                  <c:v>765.25573499999996</c:v>
                </c:pt>
                <c:pt idx="586">
                  <c:v>764.33724199999995</c:v>
                </c:pt>
                <c:pt idx="587">
                  <c:v>763.99740999999995</c:v>
                </c:pt>
                <c:pt idx="588">
                  <c:v>763.94568900000002</c:v>
                </c:pt>
                <c:pt idx="589">
                  <c:v>763.90502700000002</c:v>
                </c:pt>
                <c:pt idx="590">
                  <c:v>763.33284700000002</c:v>
                </c:pt>
                <c:pt idx="591">
                  <c:v>763.86415099999999</c:v>
                </c:pt>
                <c:pt idx="592">
                  <c:v>762.89446099999998</c:v>
                </c:pt>
                <c:pt idx="593">
                  <c:v>762.57336599999996</c:v>
                </c:pt>
                <c:pt idx="594">
                  <c:v>763.54645700000003</c:v>
                </c:pt>
                <c:pt idx="595">
                  <c:v>764.87300500000003</c:v>
                </c:pt>
                <c:pt idx="596">
                  <c:v>764.99952699999994</c:v>
                </c:pt>
                <c:pt idx="597">
                  <c:v>764.50143100000003</c:v>
                </c:pt>
                <c:pt idx="598">
                  <c:v>762.96542199999999</c:v>
                </c:pt>
                <c:pt idx="599">
                  <c:v>762.93381799999997</c:v>
                </c:pt>
                <c:pt idx="600">
                  <c:v>763.75928699999997</c:v>
                </c:pt>
                <c:pt idx="601">
                  <c:v>762.77235599999995</c:v>
                </c:pt>
                <c:pt idx="602">
                  <c:v>762.38452500000005</c:v>
                </c:pt>
                <c:pt idx="603">
                  <c:v>760.62777200000005</c:v>
                </c:pt>
                <c:pt idx="604">
                  <c:v>760.80041000000006</c:v>
                </c:pt>
                <c:pt idx="605">
                  <c:v>761.50114399999995</c:v>
                </c:pt>
                <c:pt idx="606">
                  <c:v>761.34543599999995</c:v>
                </c:pt>
                <c:pt idx="607">
                  <c:v>761.53946399999995</c:v>
                </c:pt>
                <c:pt idx="608">
                  <c:v>761.69985599999995</c:v>
                </c:pt>
                <c:pt idx="609">
                  <c:v>762.20496800000001</c:v>
                </c:pt>
                <c:pt idx="610">
                  <c:v>764.02337699999998</c:v>
                </c:pt>
                <c:pt idx="611">
                  <c:v>763.02972999999997</c:v>
                </c:pt>
                <c:pt idx="612">
                  <c:v>761.72201600000005</c:v>
                </c:pt>
                <c:pt idx="613">
                  <c:v>761.74756600000001</c:v>
                </c:pt>
                <c:pt idx="614">
                  <c:v>762.53590199999996</c:v>
                </c:pt>
                <c:pt idx="615">
                  <c:v>763.369145</c:v>
                </c:pt>
                <c:pt idx="616">
                  <c:v>763.78496500000006</c:v>
                </c:pt>
                <c:pt idx="617">
                  <c:v>763.409583</c:v>
                </c:pt>
                <c:pt idx="618">
                  <c:v>762.89274899999998</c:v>
                </c:pt>
                <c:pt idx="619">
                  <c:v>762.79090099999996</c:v>
                </c:pt>
                <c:pt idx="620">
                  <c:v>762.16955700000005</c:v>
                </c:pt>
                <c:pt idx="621">
                  <c:v>761.30693399999996</c:v>
                </c:pt>
                <c:pt idx="622">
                  <c:v>760.12896000000001</c:v>
                </c:pt>
                <c:pt idx="623">
                  <c:v>759.81221800000003</c:v>
                </c:pt>
                <c:pt idx="624">
                  <c:v>761.72467900000004</c:v>
                </c:pt>
                <c:pt idx="625">
                  <c:v>760.77510600000005</c:v>
                </c:pt>
                <c:pt idx="626">
                  <c:v>760.672819</c:v>
                </c:pt>
                <c:pt idx="627">
                  <c:v>760.47241699999995</c:v>
                </c:pt>
                <c:pt idx="628">
                  <c:v>761.72116000000005</c:v>
                </c:pt>
                <c:pt idx="629">
                  <c:v>762.71309599999995</c:v>
                </c:pt>
                <c:pt idx="630">
                  <c:v>762.00778500000001</c:v>
                </c:pt>
                <c:pt idx="631">
                  <c:v>761.87133900000003</c:v>
                </c:pt>
                <c:pt idx="632">
                  <c:v>761.30508399999997</c:v>
                </c:pt>
                <c:pt idx="633">
                  <c:v>761.00484400000005</c:v>
                </c:pt>
                <c:pt idx="634">
                  <c:v>760.71408099999996</c:v>
                </c:pt>
                <c:pt idx="635">
                  <c:v>760.653729</c:v>
                </c:pt>
                <c:pt idx="636">
                  <c:v>760.143505</c:v>
                </c:pt>
                <c:pt idx="637">
                  <c:v>760.04462999999998</c:v>
                </c:pt>
                <c:pt idx="638">
                  <c:v>759.04970000000003</c:v>
                </c:pt>
                <c:pt idx="639">
                  <c:v>758.26987799999995</c:v>
                </c:pt>
                <c:pt idx="640">
                  <c:v>757.56127300000003</c:v>
                </c:pt>
                <c:pt idx="641">
                  <c:v>757.600865</c:v>
                </c:pt>
                <c:pt idx="642">
                  <c:v>758.47582999999997</c:v>
                </c:pt>
                <c:pt idx="643">
                  <c:v>757.45462299999997</c:v>
                </c:pt>
                <c:pt idx="644">
                  <c:v>758.15940899999998</c:v>
                </c:pt>
                <c:pt idx="645">
                  <c:v>757.30201599999998</c:v>
                </c:pt>
                <c:pt idx="646">
                  <c:v>757.46187399999997</c:v>
                </c:pt>
                <c:pt idx="647">
                  <c:v>756.18822299999999</c:v>
                </c:pt>
                <c:pt idx="648">
                  <c:v>756.52933800000005</c:v>
                </c:pt>
                <c:pt idx="649">
                  <c:v>757.345235</c:v>
                </c:pt>
                <c:pt idx="650">
                  <c:v>757.28180299999997</c:v>
                </c:pt>
                <c:pt idx="651">
                  <c:v>756.59797800000001</c:v>
                </c:pt>
                <c:pt idx="652">
                  <c:v>758.02863100000002</c:v>
                </c:pt>
                <c:pt idx="653">
                  <c:v>757.690607</c:v>
                </c:pt>
                <c:pt idx="654">
                  <c:v>757.31926699999997</c:v>
                </c:pt>
                <c:pt idx="655">
                  <c:v>755.78805</c:v>
                </c:pt>
                <c:pt idx="656">
                  <c:v>755.63766799999996</c:v>
                </c:pt>
                <c:pt idx="657">
                  <c:v>753.58675000000005</c:v>
                </c:pt>
                <c:pt idx="658">
                  <c:v>754.25854300000003</c:v>
                </c:pt>
                <c:pt idx="659">
                  <c:v>755.49854800000003</c:v>
                </c:pt>
                <c:pt idx="660">
                  <c:v>755.73854300000005</c:v>
                </c:pt>
                <c:pt idx="661">
                  <c:v>754.61155099999996</c:v>
                </c:pt>
                <c:pt idx="662">
                  <c:v>755.30643399999997</c:v>
                </c:pt>
                <c:pt idx="663">
                  <c:v>754.91041099999995</c:v>
                </c:pt>
                <c:pt idx="664">
                  <c:v>755.29867000000002</c:v>
                </c:pt>
                <c:pt idx="665">
                  <c:v>753.72700399999997</c:v>
                </c:pt>
                <c:pt idx="666">
                  <c:v>752.96173699999997</c:v>
                </c:pt>
                <c:pt idx="667">
                  <c:v>753.23121800000001</c:v>
                </c:pt>
                <c:pt idx="668">
                  <c:v>753.14319799999998</c:v>
                </c:pt>
                <c:pt idx="669">
                  <c:v>752.70726100000002</c:v>
                </c:pt>
                <c:pt idx="670">
                  <c:v>752.40053</c:v>
                </c:pt>
                <c:pt idx="671">
                  <c:v>752.27388099999996</c:v>
                </c:pt>
                <c:pt idx="672">
                  <c:v>752.62584100000004</c:v>
                </c:pt>
                <c:pt idx="673">
                  <c:v>752.68071699999996</c:v>
                </c:pt>
                <c:pt idx="674">
                  <c:v>751.22166800000002</c:v>
                </c:pt>
                <c:pt idx="675">
                  <c:v>751.56638799999996</c:v>
                </c:pt>
                <c:pt idx="676">
                  <c:v>749.526433</c:v>
                </c:pt>
                <c:pt idx="677">
                  <c:v>750.52049699999998</c:v>
                </c:pt>
                <c:pt idx="678">
                  <c:v>751.13460099999998</c:v>
                </c:pt>
                <c:pt idx="679">
                  <c:v>750.14437699999996</c:v>
                </c:pt>
                <c:pt idx="680">
                  <c:v>750.600998</c:v>
                </c:pt>
                <c:pt idx="681">
                  <c:v>750.40430700000002</c:v>
                </c:pt>
                <c:pt idx="682">
                  <c:v>750.108431</c:v>
                </c:pt>
                <c:pt idx="683">
                  <c:v>750.69422499999996</c:v>
                </c:pt>
                <c:pt idx="684">
                  <c:v>750.68060000000003</c:v>
                </c:pt>
                <c:pt idx="685">
                  <c:v>751.17114500000002</c:v>
                </c:pt>
                <c:pt idx="686">
                  <c:v>750.38994300000002</c:v>
                </c:pt>
                <c:pt idx="687">
                  <c:v>751.40506500000004</c:v>
                </c:pt>
                <c:pt idx="688">
                  <c:v>749.85500300000001</c:v>
                </c:pt>
                <c:pt idx="689">
                  <c:v>748.54792999999995</c:v>
                </c:pt>
                <c:pt idx="690">
                  <c:v>750.48784499999999</c:v>
                </c:pt>
                <c:pt idx="691">
                  <c:v>750.99892499999999</c:v>
                </c:pt>
                <c:pt idx="692">
                  <c:v>750.83055400000001</c:v>
                </c:pt>
                <c:pt idx="693">
                  <c:v>749.87086399999998</c:v>
                </c:pt>
                <c:pt idx="694">
                  <c:v>751.37691600000005</c:v>
                </c:pt>
                <c:pt idx="695">
                  <c:v>751.69737999999995</c:v>
                </c:pt>
                <c:pt idx="696">
                  <c:v>752.28583800000001</c:v>
                </c:pt>
                <c:pt idx="697">
                  <c:v>750.30452300000002</c:v>
                </c:pt>
                <c:pt idx="698">
                  <c:v>749.44849899999997</c:v>
                </c:pt>
                <c:pt idx="699">
                  <c:v>748.78841699999998</c:v>
                </c:pt>
                <c:pt idx="700">
                  <c:v>750.21213999999998</c:v>
                </c:pt>
                <c:pt idx="701">
                  <c:v>751.09069799999997</c:v>
                </c:pt>
                <c:pt idx="702">
                  <c:v>751.394766</c:v>
                </c:pt>
                <c:pt idx="703">
                  <c:v>750.21403299999997</c:v>
                </c:pt>
                <c:pt idx="704">
                  <c:v>748.547641</c:v>
                </c:pt>
                <c:pt idx="705">
                  <c:v>747.51249800000005</c:v>
                </c:pt>
                <c:pt idx="706">
                  <c:v>748.819571</c:v>
                </c:pt>
                <c:pt idx="707">
                  <c:v>750.067544</c:v>
                </c:pt>
                <c:pt idx="708">
                  <c:v>749.77783899999997</c:v>
                </c:pt>
                <c:pt idx="709">
                  <c:v>749.17426899999998</c:v>
                </c:pt>
                <c:pt idx="710">
                  <c:v>751.22475899999995</c:v>
                </c:pt>
                <c:pt idx="711">
                  <c:v>750.85203999999999</c:v>
                </c:pt>
                <c:pt idx="712">
                  <c:v>750.534988</c:v>
                </c:pt>
                <c:pt idx="713">
                  <c:v>749.84393399999999</c:v>
                </c:pt>
                <c:pt idx="714">
                  <c:v>750.14175599999999</c:v>
                </c:pt>
                <c:pt idx="715">
                  <c:v>750.45551399999999</c:v>
                </c:pt>
                <c:pt idx="716">
                  <c:v>751.39603899999997</c:v>
                </c:pt>
                <c:pt idx="717">
                  <c:v>750.64847199999997</c:v>
                </c:pt>
                <c:pt idx="718">
                  <c:v>750.29182800000001</c:v>
                </c:pt>
                <c:pt idx="719">
                  <c:v>750.29458699999998</c:v>
                </c:pt>
                <c:pt idx="720">
                  <c:v>749.81544299999996</c:v>
                </c:pt>
                <c:pt idx="721">
                  <c:v>748.41322700000001</c:v>
                </c:pt>
                <c:pt idx="722">
                  <c:v>747.48813500000006</c:v>
                </c:pt>
                <c:pt idx="723">
                  <c:v>747.56838000000005</c:v>
                </c:pt>
                <c:pt idx="724">
                  <c:v>747.10275300000001</c:v>
                </c:pt>
                <c:pt idx="725">
                  <c:v>747.76666399999999</c:v>
                </c:pt>
                <c:pt idx="726">
                  <c:v>748.45707700000003</c:v>
                </c:pt>
                <c:pt idx="727">
                  <c:v>748.630132</c:v>
                </c:pt>
                <c:pt idx="728">
                  <c:v>748.53866800000003</c:v>
                </c:pt>
                <c:pt idx="729">
                  <c:v>748.18766000000005</c:v>
                </c:pt>
                <c:pt idx="730">
                  <c:v>748.54835800000001</c:v>
                </c:pt>
                <c:pt idx="731">
                  <c:v>748.844876</c:v>
                </c:pt>
                <c:pt idx="732">
                  <c:v>748.41989000000001</c:v>
                </c:pt>
                <c:pt idx="733">
                  <c:v>748.04536399999995</c:v>
                </c:pt>
                <c:pt idx="734">
                  <c:v>747.84601999999995</c:v>
                </c:pt>
                <c:pt idx="735">
                  <c:v>747.56310699999995</c:v>
                </c:pt>
                <c:pt idx="736">
                  <c:v>747.00796400000002</c:v>
                </c:pt>
                <c:pt idx="737">
                  <c:v>746.46803999999997</c:v>
                </c:pt>
                <c:pt idx="738">
                  <c:v>747.36897199999999</c:v>
                </c:pt>
                <c:pt idx="739">
                  <c:v>747.41729199999997</c:v>
                </c:pt>
                <c:pt idx="740">
                  <c:v>748.16934000000003</c:v>
                </c:pt>
                <c:pt idx="741">
                  <c:v>748.95117300000004</c:v>
                </c:pt>
                <c:pt idx="742">
                  <c:v>749.78431</c:v>
                </c:pt>
                <c:pt idx="743">
                  <c:v>748.85371999999995</c:v>
                </c:pt>
                <c:pt idx="744">
                  <c:v>748.60818600000005</c:v>
                </c:pt>
                <c:pt idx="745">
                  <c:v>748.15202399999998</c:v>
                </c:pt>
                <c:pt idx="746">
                  <c:v>746.97022200000004</c:v>
                </c:pt>
                <c:pt idx="747">
                  <c:v>747.18542500000001</c:v>
                </c:pt>
                <c:pt idx="748">
                  <c:v>746.37069499999996</c:v>
                </c:pt>
                <c:pt idx="749">
                  <c:v>746.71758499999999</c:v>
                </c:pt>
                <c:pt idx="750">
                  <c:v>747.17608900000005</c:v>
                </c:pt>
                <c:pt idx="751">
                  <c:v>747.42822200000001</c:v>
                </c:pt>
                <c:pt idx="752">
                  <c:v>747.15809999999999</c:v>
                </c:pt>
                <c:pt idx="753">
                  <c:v>745.49980500000004</c:v>
                </c:pt>
                <c:pt idx="754">
                  <c:v>743.69771600000001</c:v>
                </c:pt>
                <c:pt idx="755">
                  <c:v>743.79531799999995</c:v>
                </c:pt>
                <c:pt idx="756">
                  <c:v>744.69840999999997</c:v>
                </c:pt>
                <c:pt idx="757">
                  <c:v>742.98966700000005</c:v>
                </c:pt>
                <c:pt idx="758">
                  <c:v>743.88208599999996</c:v>
                </c:pt>
                <c:pt idx="759">
                  <c:v>743.80684699999995</c:v>
                </c:pt>
                <c:pt idx="760">
                  <c:v>744.00352699999996</c:v>
                </c:pt>
                <c:pt idx="761">
                  <c:v>743.40783999999996</c:v>
                </c:pt>
                <c:pt idx="762">
                  <c:v>742.98179600000003</c:v>
                </c:pt>
                <c:pt idx="763">
                  <c:v>742.48252300000001</c:v>
                </c:pt>
                <c:pt idx="764">
                  <c:v>743.60729000000003</c:v>
                </c:pt>
                <c:pt idx="765">
                  <c:v>742.55468199999996</c:v>
                </c:pt>
                <c:pt idx="766">
                  <c:v>741.51858700000003</c:v>
                </c:pt>
                <c:pt idx="767">
                  <c:v>741.70675400000005</c:v>
                </c:pt>
                <c:pt idx="768">
                  <c:v>742.594382</c:v>
                </c:pt>
                <c:pt idx="769">
                  <c:v>743.64675399999999</c:v>
                </c:pt>
                <c:pt idx="770">
                  <c:v>743.15248699999995</c:v>
                </c:pt>
                <c:pt idx="771">
                  <c:v>741.57677799999999</c:v>
                </c:pt>
                <c:pt idx="772">
                  <c:v>741.03579500000001</c:v>
                </c:pt>
                <c:pt idx="773">
                  <c:v>739.96372299999996</c:v>
                </c:pt>
                <c:pt idx="774">
                  <c:v>739.76692500000001</c:v>
                </c:pt>
                <c:pt idx="775">
                  <c:v>739.29075399999999</c:v>
                </c:pt>
                <c:pt idx="776">
                  <c:v>738.761214</c:v>
                </c:pt>
                <c:pt idx="777">
                  <c:v>738.00949800000001</c:v>
                </c:pt>
                <c:pt idx="778">
                  <c:v>738.62711000000002</c:v>
                </c:pt>
                <c:pt idx="779">
                  <c:v>738.89222700000005</c:v>
                </c:pt>
                <c:pt idx="780">
                  <c:v>738.16264999999999</c:v>
                </c:pt>
                <c:pt idx="781">
                  <c:v>738.70193200000006</c:v>
                </c:pt>
                <c:pt idx="782">
                  <c:v>739.74548200000004</c:v>
                </c:pt>
                <c:pt idx="783">
                  <c:v>739.07219099999998</c:v>
                </c:pt>
                <c:pt idx="784">
                  <c:v>739.10774100000003</c:v>
                </c:pt>
                <c:pt idx="785">
                  <c:v>738.22979299999997</c:v>
                </c:pt>
                <c:pt idx="786">
                  <c:v>738.13719600000002</c:v>
                </c:pt>
                <c:pt idx="787">
                  <c:v>737.17943100000002</c:v>
                </c:pt>
                <c:pt idx="788">
                  <c:v>737.851224</c:v>
                </c:pt>
                <c:pt idx="789">
                  <c:v>738.07696199999998</c:v>
                </c:pt>
                <c:pt idx="790">
                  <c:v>737.02190499999995</c:v>
                </c:pt>
                <c:pt idx="791">
                  <c:v>737.03276000000005</c:v>
                </c:pt>
                <c:pt idx="792">
                  <c:v>737.19113100000004</c:v>
                </c:pt>
                <c:pt idx="793">
                  <c:v>736.47687900000005</c:v>
                </c:pt>
                <c:pt idx="794">
                  <c:v>735.82211299999994</c:v>
                </c:pt>
                <c:pt idx="795">
                  <c:v>735.77762199999995</c:v>
                </c:pt>
                <c:pt idx="796">
                  <c:v>735.69376299999999</c:v>
                </c:pt>
                <c:pt idx="797">
                  <c:v>736.03711399999997</c:v>
                </c:pt>
                <c:pt idx="798">
                  <c:v>737.04064200000005</c:v>
                </c:pt>
                <c:pt idx="799">
                  <c:v>736.24305600000002</c:v>
                </c:pt>
                <c:pt idx="800">
                  <c:v>734.55729599999995</c:v>
                </c:pt>
                <c:pt idx="801">
                  <c:v>734.906925</c:v>
                </c:pt>
                <c:pt idx="802">
                  <c:v>735.03176699999995</c:v>
                </c:pt>
                <c:pt idx="803">
                  <c:v>734.94757600000003</c:v>
                </c:pt>
                <c:pt idx="804">
                  <c:v>735.49093300000004</c:v>
                </c:pt>
                <c:pt idx="805">
                  <c:v>734.55327499999999</c:v>
                </c:pt>
                <c:pt idx="806">
                  <c:v>734.78412500000002</c:v>
                </c:pt>
                <c:pt idx="807">
                  <c:v>733.06271900000002</c:v>
                </c:pt>
                <c:pt idx="808">
                  <c:v>733.00429199999996</c:v>
                </c:pt>
                <c:pt idx="809">
                  <c:v>733.51813100000004</c:v>
                </c:pt>
                <c:pt idx="810">
                  <c:v>733.37062700000001</c:v>
                </c:pt>
                <c:pt idx="811">
                  <c:v>731.83794399999999</c:v>
                </c:pt>
                <c:pt idx="812">
                  <c:v>731.76514299999997</c:v>
                </c:pt>
                <c:pt idx="813">
                  <c:v>732.09582</c:v>
                </c:pt>
                <c:pt idx="814">
                  <c:v>732.82178299999998</c:v>
                </c:pt>
                <c:pt idx="815">
                  <c:v>731.908188</c:v>
                </c:pt>
                <c:pt idx="816">
                  <c:v>731.524496</c:v>
                </c:pt>
                <c:pt idx="817">
                  <c:v>729.65467599999999</c:v>
                </c:pt>
                <c:pt idx="818">
                  <c:v>731.17087800000002</c:v>
                </c:pt>
                <c:pt idx="819">
                  <c:v>731.93345999999997</c:v>
                </c:pt>
                <c:pt idx="820">
                  <c:v>732.56777799999998</c:v>
                </c:pt>
                <c:pt idx="821">
                  <c:v>732.01753299999996</c:v>
                </c:pt>
                <c:pt idx="822">
                  <c:v>731.67961600000001</c:v>
                </c:pt>
                <c:pt idx="823">
                  <c:v>731.795838</c:v>
                </c:pt>
                <c:pt idx="824">
                  <c:v>732.12264300000004</c:v>
                </c:pt>
                <c:pt idx="825">
                  <c:v>733.23112200000003</c:v>
                </c:pt>
                <c:pt idx="826">
                  <c:v>734.35087299999998</c:v>
                </c:pt>
                <c:pt idx="827">
                  <c:v>731.645937</c:v>
                </c:pt>
                <c:pt idx="828">
                  <c:v>731.26023399999997</c:v>
                </c:pt>
                <c:pt idx="829">
                  <c:v>731.05227100000002</c:v>
                </c:pt>
                <c:pt idx="830">
                  <c:v>732.32177300000001</c:v>
                </c:pt>
                <c:pt idx="831">
                  <c:v>733.16299500000002</c:v>
                </c:pt>
                <c:pt idx="832">
                  <c:v>733.38340700000003</c:v>
                </c:pt>
                <c:pt idx="833">
                  <c:v>733.531564</c:v>
                </c:pt>
                <c:pt idx="834">
                  <c:v>732.91724599999998</c:v>
                </c:pt>
                <c:pt idx="835">
                  <c:v>732.07037700000001</c:v>
                </c:pt>
                <c:pt idx="836">
                  <c:v>731.28300400000001</c:v>
                </c:pt>
                <c:pt idx="837">
                  <c:v>730.62473</c:v>
                </c:pt>
                <c:pt idx="838">
                  <c:v>730.47242300000005</c:v>
                </c:pt>
                <c:pt idx="839">
                  <c:v>730.40271299999995</c:v>
                </c:pt>
                <c:pt idx="840">
                  <c:v>729.11990700000001</c:v>
                </c:pt>
                <c:pt idx="841">
                  <c:v>729.16098599999998</c:v>
                </c:pt>
                <c:pt idx="842">
                  <c:v>729.77040599999998</c:v>
                </c:pt>
                <c:pt idx="843">
                  <c:v>728.14563999999996</c:v>
                </c:pt>
                <c:pt idx="844">
                  <c:v>727.40369899999996</c:v>
                </c:pt>
                <c:pt idx="845">
                  <c:v>727.53397399999994</c:v>
                </c:pt>
                <c:pt idx="846">
                  <c:v>729.39853200000005</c:v>
                </c:pt>
                <c:pt idx="847">
                  <c:v>729.317004</c:v>
                </c:pt>
                <c:pt idx="848">
                  <c:v>728.484509</c:v>
                </c:pt>
                <c:pt idx="849">
                  <c:v>727.611448</c:v>
                </c:pt>
                <c:pt idx="850">
                  <c:v>728.60391800000002</c:v>
                </c:pt>
                <c:pt idx="851">
                  <c:v>729.57377899999994</c:v>
                </c:pt>
                <c:pt idx="852">
                  <c:v>727.58160899999996</c:v>
                </c:pt>
                <c:pt idx="853">
                  <c:v>727.55319299999996</c:v>
                </c:pt>
                <c:pt idx="854">
                  <c:v>726.73335999999995</c:v>
                </c:pt>
                <c:pt idx="855">
                  <c:v>728.26372300000003</c:v>
                </c:pt>
                <c:pt idx="856">
                  <c:v>728.17836599999998</c:v>
                </c:pt>
                <c:pt idx="857">
                  <c:v>727.41355899999996</c:v>
                </c:pt>
                <c:pt idx="858">
                  <c:v>727.06512899999996</c:v>
                </c:pt>
                <c:pt idx="859">
                  <c:v>727.68710399999998</c:v>
                </c:pt>
                <c:pt idx="860">
                  <c:v>727.39857600000005</c:v>
                </c:pt>
                <c:pt idx="861">
                  <c:v>726.86993500000005</c:v>
                </c:pt>
                <c:pt idx="862">
                  <c:v>727.83121900000003</c:v>
                </c:pt>
                <c:pt idx="863">
                  <c:v>725.82286699999997</c:v>
                </c:pt>
                <c:pt idx="864">
                  <c:v>723.71490300000005</c:v>
                </c:pt>
                <c:pt idx="865">
                  <c:v>723.28286900000001</c:v>
                </c:pt>
                <c:pt idx="866">
                  <c:v>722.91558299999997</c:v>
                </c:pt>
                <c:pt idx="867">
                  <c:v>722.73071000000004</c:v>
                </c:pt>
                <c:pt idx="868">
                  <c:v>723.45475799999997</c:v>
                </c:pt>
                <c:pt idx="869">
                  <c:v>724.35282400000006</c:v>
                </c:pt>
                <c:pt idx="870">
                  <c:v>724.56184699999994</c:v>
                </c:pt>
                <c:pt idx="871">
                  <c:v>724.07855199999995</c:v>
                </c:pt>
                <c:pt idx="872">
                  <c:v>724.56564300000002</c:v>
                </c:pt>
                <c:pt idx="873">
                  <c:v>723.04485299999999</c:v>
                </c:pt>
                <c:pt idx="874">
                  <c:v>724.70304099999998</c:v>
                </c:pt>
                <c:pt idx="875">
                  <c:v>725.87985000000003</c:v>
                </c:pt>
                <c:pt idx="876">
                  <c:v>726.38592400000005</c:v>
                </c:pt>
                <c:pt idx="877">
                  <c:v>726.56259399999999</c:v>
                </c:pt>
                <c:pt idx="878">
                  <c:v>726.68201399999998</c:v>
                </c:pt>
                <c:pt idx="879">
                  <c:v>726.62880700000005</c:v>
                </c:pt>
                <c:pt idx="880">
                  <c:v>726.70979899999998</c:v>
                </c:pt>
                <c:pt idx="881">
                  <c:v>725.89944300000002</c:v>
                </c:pt>
                <c:pt idx="882">
                  <c:v>727.24067500000001</c:v>
                </c:pt>
                <c:pt idx="883">
                  <c:v>727.35509000000002</c:v>
                </c:pt>
                <c:pt idx="884">
                  <c:v>727.92310999999995</c:v>
                </c:pt>
                <c:pt idx="885">
                  <c:v>728.58990800000004</c:v>
                </c:pt>
                <c:pt idx="886">
                  <c:v>728.27114500000005</c:v>
                </c:pt>
                <c:pt idx="887">
                  <c:v>727.44460700000002</c:v>
                </c:pt>
                <c:pt idx="888">
                  <c:v>728.29573300000004</c:v>
                </c:pt>
                <c:pt idx="889">
                  <c:v>730.16103899999996</c:v>
                </c:pt>
                <c:pt idx="890">
                  <c:v>729.97233800000004</c:v>
                </c:pt>
                <c:pt idx="891">
                  <c:v>730.04780100000005</c:v>
                </c:pt>
                <c:pt idx="892">
                  <c:v>729.21396900000002</c:v>
                </c:pt>
                <c:pt idx="893">
                  <c:v>727.33834200000001</c:v>
                </c:pt>
                <c:pt idx="894">
                  <c:v>728.58677399999999</c:v>
                </c:pt>
                <c:pt idx="895">
                  <c:v>729.56539499999997</c:v>
                </c:pt>
                <c:pt idx="896">
                  <c:v>730.59894399999996</c:v>
                </c:pt>
                <c:pt idx="897">
                  <c:v>730.56871999999998</c:v>
                </c:pt>
                <c:pt idx="898">
                  <c:v>730.90962200000001</c:v>
                </c:pt>
                <c:pt idx="899">
                  <c:v>731.25449100000003</c:v>
                </c:pt>
                <c:pt idx="900">
                  <c:v>730.08876299999997</c:v>
                </c:pt>
                <c:pt idx="901">
                  <c:v>731.29472599999997</c:v>
                </c:pt>
                <c:pt idx="902">
                  <c:v>731.53568299999995</c:v>
                </c:pt>
                <c:pt idx="903">
                  <c:v>730.71276</c:v>
                </c:pt>
                <c:pt idx="904">
                  <c:v>730.26000999999997</c:v>
                </c:pt>
                <c:pt idx="905">
                  <c:v>729.77223500000002</c:v>
                </c:pt>
                <c:pt idx="906">
                  <c:v>730.04145900000003</c:v>
                </c:pt>
                <c:pt idx="907">
                  <c:v>731.39791100000002</c:v>
                </c:pt>
                <c:pt idx="908">
                  <c:v>728.649137</c:v>
                </c:pt>
                <c:pt idx="909">
                  <c:v>725.78912400000002</c:v>
                </c:pt>
                <c:pt idx="910">
                  <c:v>727.10620800000004</c:v>
                </c:pt>
                <c:pt idx="911">
                  <c:v>728.88381600000002</c:v>
                </c:pt>
                <c:pt idx="912">
                  <c:v>729.60477300000002</c:v>
                </c:pt>
                <c:pt idx="913">
                  <c:v>731.63405499999999</c:v>
                </c:pt>
                <c:pt idx="914">
                  <c:v>731.46792000000005</c:v>
                </c:pt>
                <c:pt idx="915">
                  <c:v>729.838255</c:v>
                </c:pt>
                <c:pt idx="916">
                  <c:v>729.22042899999997</c:v>
                </c:pt>
                <c:pt idx="917">
                  <c:v>729.08813199999997</c:v>
                </c:pt>
                <c:pt idx="918">
                  <c:v>730.25355100000002</c:v>
                </c:pt>
                <c:pt idx="919">
                  <c:v>730.38350500000001</c:v>
                </c:pt>
                <c:pt idx="920">
                  <c:v>730.56783199999995</c:v>
                </c:pt>
                <c:pt idx="921">
                  <c:v>730.54420700000003</c:v>
                </c:pt>
                <c:pt idx="922">
                  <c:v>731.01356599999997</c:v>
                </c:pt>
                <c:pt idx="923">
                  <c:v>730.01375900000005</c:v>
                </c:pt>
                <c:pt idx="924">
                  <c:v>729.91052100000002</c:v>
                </c:pt>
                <c:pt idx="925">
                  <c:v>728.98989900000004</c:v>
                </c:pt>
                <c:pt idx="926">
                  <c:v>729.33153900000002</c:v>
                </c:pt>
                <c:pt idx="927">
                  <c:v>730.33092899999997</c:v>
                </c:pt>
                <c:pt idx="928">
                  <c:v>730.03376900000001</c:v>
                </c:pt>
                <c:pt idx="929">
                  <c:v>730.46918200000005</c:v>
                </c:pt>
                <c:pt idx="930">
                  <c:v>729.90637100000004</c:v>
                </c:pt>
                <c:pt idx="931">
                  <c:v>730.169895</c:v>
                </c:pt>
                <c:pt idx="932">
                  <c:v>730.39393299999995</c:v>
                </c:pt>
                <c:pt idx="933">
                  <c:v>728.779808</c:v>
                </c:pt>
                <c:pt idx="934">
                  <c:v>727.73490000000004</c:v>
                </c:pt>
                <c:pt idx="935">
                  <c:v>729.54134199999999</c:v>
                </c:pt>
                <c:pt idx="936">
                  <c:v>731.378649</c:v>
                </c:pt>
                <c:pt idx="937">
                  <c:v>732.98862399999996</c:v>
                </c:pt>
                <c:pt idx="938">
                  <c:v>732.50883799999997</c:v>
                </c:pt>
                <c:pt idx="939">
                  <c:v>731.29957000000002</c:v>
                </c:pt>
                <c:pt idx="940">
                  <c:v>730.88938700000006</c:v>
                </c:pt>
                <c:pt idx="941">
                  <c:v>729.95173899999998</c:v>
                </c:pt>
                <c:pt idx="942">
                  <c:v>729.70715600000005</c:v>
                </c:pt>
                <c:pt idx="943">
                  <c:v>729.74259900000004</c:v>
                </c:pt>
                <c:pt idx="944">
                  <c:v>730.77167799999995</c:v>
                </c:pt>
                <c:pt idx="945">
                  <c:v>731.50296700000001</c:v>
                </c:pt>
                <c:pt idx="946">
                  <c:v>733.15582900000004</c:v>
                </c:pt>
                <c:pt idx="947">
                  <c:v>733.67176400000005</c:v>
                </c:pt>
                <c:pt idx="948">
                  <c:v>731.85808199999997</c:v>
                </c:pt>
                <c:pt idx="949">
                  <c:v>731.88947199999996</c:v>
                </c:pt>
                <c:pt idx="950">
                  <c:v>731.51313800000003</c:v>
                </c:pt>
                <c:pt idx="951">
                  <c:v>730.68947700000001</c:v>
                </c:pt>
                <c:pt idx="952">
                  <c:v>731.18628899999999</c:v>
                </c:pt>
                <c:pt idx="953">
                  <c:v>730.112933</c:v>
                </c:pt>
                <c:pt idx="954">
                  <c:v>731.65003300000001</c:v>
                </c:pt>
                <c:pt idx="955">
                  <c:v>732.18420300000002</c:v>
                </c:pt>
                <c:pt idx="956">
                  <c:v>731.82595500000002</c:v>
                </c:pt>
                <c:pt idx="957">
                  <c:v>732.32415800000001</c:v>
                </c:pt>
                <c:pt idx="958">
                  <c:v>730.92650900000001</c:v>
                </c:pt>
                <c:pt idx="959">
                  <c:v>730.20363699999996</c:v>
                </c:pt>
                <c:pt idx="960">
                  <c:v>730.64947800000004</c:v>
                </c:pt>
                <c:pt idx="961">
                  <c:v>731.96811200000002</c:v>
                </c:pt>
                <c:pt idx="962">
                  <c:v>732.71951799999999</c:v>
                </c:pt>
                <c:pt idx="963">
                  <c:v>732.67694100000006</c:v>
                </c:pt>
                <c:pt idx="964">
                  <c:v>732.70483400000001</c:v>
                </c:pt>
                <c:pt idx="965">
                  <c:v>733.25390200000004</c:v>
                </c:pt>
                <c:pt idx="966">
                  <c:v>734.12216100000001</c:v>
                </c:pt>
                <c:pt idx="967">
                  <c:v>733.909941</c:v>
                </c:pt>
                <c:pt idx="968">
                  <c:v>735.15504699999997</c:v>
                </c:pt>
                <c:pt idx="969">
                  <c:v>733.71663000000001</c:v>
                </c:pt>
                <c:pt idx="970">
                  <c:v>734.05465400000003</c:v>
                </c:pt>
                <c:pt idx="971">
                  <c:v>734.58212900000001</c:v>
                </c:pt>
                <c:pt idx="972">
                  <c:v>733.68257700000004</c:v>
                </c:pt>
                <c:pt idx="973">
                  <c:v>732.298768</c:v>
                </c:pt>
                <c:pt idx="974">
                  <c:v>730.38567599999999</c:v>
                </c:pt>
                <c:pt idx="975">
                  <c:v>730.22758299999998</c:v>
                </c:pt>
                <c:pt idx="976">
                  <c:v>730.85883100000001</c:v>
                </c:pt>
                <c:pt idx="977">
                  <c:v>730.97004800000002</c:v>
                </c:pt>
                <c:pt idx="978">
                  <c:v>730.93950299999995</c:v>
                </c:pt>
                <c:pt idx="979">
                  <c:v>730.35200799999996</c:v>
                </c:pt>
                <c:pt idx="980">
                  <c:v>730.97632599999997</c:v>
                </c:pt>
                <c:pt idx="981">
                  <c:v>730.46152500000005</c:v>
                </c:pt>
                <c:pt idx="982">
                  <c:v>730.59956399999999</c:v>
                </c:pt>
                <c:pt idx="983">
                  <c:v>730.92188899999996</c:v>
                </c:pt>
                <c:pt idx="984">
                  <c:v>730.68177600000001</c:v>
                </c:pt>
                <c:pt idx="985">
                  <c:v>731.20349799999997</c:v>
                </c:pt>
                <c:pt idx="986">
                  <c:v>730.84642499999995</c:v>
                </c:pt>
                <c:pt idx="987">
                  <c:v>730.70647099999996</c:v>
                </c:pt>
                <c:pt idx="988">
                  <c:v>730.51648599999999</c:v>
                </c:pt>
                <c:pt idx="989">
                  <c:v>731.24756100000002</c:v>
                </c:pt>
                <c:pt idx="990">
                  <c:v>731.58516799999995</c:v>
                </c:pt>
                <c:pt idx="991">
                  <c:v>730.72202200000004</c:v>
                </c:pt>
                <c:pt idx="992">
                  <c:v>730.17102799999998</c:v>
                </c:pt>
                <c:pt idx="993">
                  <c:v>730.21062099999995</c:v>
                </c:pt>
                <c:pt idx="994">
                  <c:v>730.24393599999996</c:v>
                </c:pt>
                <c:pt idx="995">
                  <c:v>730.13270799999998</c:v>
                </c:pt>
                <c:pt idx="996">
                  <c:v>730.94097899999997</c:v>
                </c:pt>
                <c:pt idx="997">
                  <c:v>731.09583199999997</c:v>
                </c:pt>
                <c:pt idx="998">
                  <c:v>731.39054199999998</c:v>
                </c:pt>
                <c:pt idx="999">
                  <c:v>730.85689600000001</c:v>
                </c:pt>
                <c:pt idx="1000">
                  <c:v>729.45041300000003</c:v>
                </c:pt>
                <c:pt idx="1001">
                  <c:v>729.00308600000005</c:v>
                </c:pt>
                <c:pt idx="1002">
                  <c:v>728.153233</c:v>
                </c:pt>
                <c:pt idx="1003">
                  <c:v>729.30847000000006</c:v>
                </c:pt>
                <c:pt idx="1004">
                  <c:v>729.41713000000004</c:v>
                </c:pt>
                <c:pt idx="1005">
                  <c:v>728.74012900000002</c:v>
                </c:pt>
                <c:pt idx="1006">
                  <c:v>728.62081599999999</c:v>
                </c:pt>
                <c:pt idx="1007">
                  <c:v>728.92116299999998</c:v>
                </c:pt>
                <c:pt idx="1008">
                  <c:v>728.54940599999998</c:v>
                </c:pt>
                <c:pt idx="1009">
                  <c:v>728.93435999999997</c:v>
                </c:pt>
                <c:pt idx="1010">
                  <c:v>729.30496200000005</c:v>
                </c:pt>
                <c:pt idx="1011">
                  <c:v>729.19682499999999</c:v>
                </c:pt>
                <c:pt idx="1012">
                  <c:v>728.00820899999997</c:v>
                </c:pt>
                <c:pt idx="1013">
                  <c:v>728.88455399999998</c:v>
                </c:pt>
                <c:pt idx="1014">
                  <c:v>728.72735899999998</c:v>
                </c:pt>
                <c:pt idx="1015">
                  <c:v>728.90978299999995</c:v>
                </c:pt>
                <c:pt idx="1016">
                  <c:v>729.44935399999997</c:v>
                </c:pt>
                <c:pt idx="1017">
                  <c:v>730.97045500000002</c:v>
                </c:pt>
                <c:pt idx="1018">
                  <c:v>731.66917699999999</c:v>
                </c:pt>
                <c:pt idx="1019">
                  <c:v>731.77293999999995</c:v>
                </c:pt>
                <c:pt idx="1020">
                  <c:v>730.60231299999998</c:v>
                </c:pt>
                <c:pt idx="1021">
                  <c:v>729.00521400000002</c:v>
                </c:pt>
                <c:pt idx="1022">
                  <c:v>729.12016400000005</c:v>
                </c:pt>
                <c:pt idx="1023">
                  <c:v>729.58810000000005</c:v>
                </c:pt>
                <c:pt idx="1024">
                  <c:v>728.48824200000001</c:v>
                </c:pt>
                <c:pt idx="1025">
                  <c:v>730.26574300000004</c:v>
                </c:pt>
                <c:pt idx="1026">
                  <c:v>730.79608399999995</c:v>
                </c:pt>
                <c:pt idx="1027">
                  <c:v>729.72837500000003</c:v>
                </c:pt>
                <c:pt idx="1028">
                  <c:v>729.294352</c:v>
                </c:pt>
                <c:pt idx="1029">
                  <c:v>730.00179100000003</c:v>
                </c:pt>
                <c:pt idx="1030">
                  <c:v>730.41902300000004</c:v>
                </c:pt>
                <c:pt idx="1031">
                  <c:v>731.49695599999995</c:v>
                </c:pt>
                <c:pt idx="1032">
                  <c:v>731.04122299999995</c:v>
                </c:pt>
                <c:pt idx="1033">
                  <c:v>732.13000099999999</c:v>
                </c:pt>
                <c:pt idx="1034">
                  <c:v>731.83859600000005</c:v>
                </c:pt>
                <c:pt idx="1035">
                  <c:v>732.19396800000004</c:v>
                </c:pt>
                <c:pt idx="1036">
                  <c:v>732.01452800000004</c:v>
                </c:pt>
                <c:pt idx="1037">
                  <c:v>731.81130299999995</c:v>
                </c:pt>
                <c:pt idx="1038">
                  <c:v>731.56927599999995</c:v>
                </c:pt>
                <c:pt idx="1039">
                  <c:v>731.898146</c:v>
                </c:pt>
                <c:pt idx="1040">
                  <c:v>732.19242799999995</c:v>
                </c:pt>
                <c:pt idx="1041">
                  <c:v>731.48296700000003</c:v>
                </c:pt>
                <c:pt idx="1042">
                  <c:v>730.89748299999997</c:v>
                </c:pt>
                <c:pt idx="1043">
                  <c:v>731.05276300000003</c:v>
                </c:pt>
                <c:pt idx="1044">
                  <c:v>732.61580900000001</c:v>
                </c:pt>
                <c:pt idx="1045">
                  <c:v>732.90295800000001</c:v>
                </c:pt>
                <c:pt idx="1046">
                  <c:v>733.40797299999997</c:v>
                </c:pt>
                <c:pt idx="1047">
                  <c:v>732.58398099999999</c:v>
                </c:pt>
                <c:pt idx="1048">
                  <c:v>732.93541700000003</c:v>
                </c:pt>
                <c:pt idx="1049">
                  <c:v>732.68615999999997</c:v>
                </c:pt>
                <c:pt idx="1050">
                  <c:v>732.51293399999997</c:v>
                </c:pt>
                <c:pt idx="1051">
                  <c:v>732.93865700000003</c:v>
                </c:pt>
                <c:pt idx="1052">
                  <c:v>733.37012400000003</c:v>
                </c:pt>
                <c:pt idx="1053">
                  <c:v>733.69228799999996</c:v>
                </c:pt>
                <c:pt idx="1054">
                  <c:v>734.06287899999995</c:v>
                </c:pt>
                <c:pt idx="1055">
                  <c:v>733.79892700000005</c:v>
                </c:pt>
                <c:pt idx="1056">
                  <c:v>734.75361199999998</c:v>
                </c:pt>
                <c:pt idx="1057">
                  <c:v>734.60414000000003</c:v>
                </c:pt>
                <c:pt idx="1058">
                  <c:v>733.65372200000002</c:v>
                </c:pt>
                <c:pt idx="1059">
                  <c:v>733.92458199999999</c:v>
                </c:pt>
                <c:pt idx="1060">
                  <c:v>732.38197500000001</c:v>
                </c:pt>
                <c:pt idx="1061">
                  <c:v>733.26258600000006</c:v>
                </c:pt>
                <c:pt idx="1062">
                  <c:v>735.45644200000004</c:v>
                </c:pt>
                <c:pt idx="1063">
                  <c:v>735.61793599999999</c:v>
                </c:pt>
                <c:pt idx="1064">
                  <c:v>736.12933599999997</c:v>
                </c:pt>
                <c:pt idx="1065">
                  <c:v>735.76992199999995</c:v>
                </c:pt>
                <c:pt idx="1066">
                  <c:v>734.17325100000005</c:v>
                </c:pt>
                <c:pt idx="1067">
                  <c:v>733.13161600000001</c:v>
                </c:pt>
                <c:pt idx="1068">
                  <c:v>734.18464100000006</c:v>
                </c:pt>
                <c:pt idx="1069">
                  <c:v>734.94104100000004</c:v>
                </c:pt>
                <c:pt idx="1070">
                  <c:v>733.97964000000002</c:v>
                </c:pt>
                <c:pt idx="1071">
                  <c:v>733.46866699999998</c:v>
                </c:pt>
                <c:pt idx="1072">
                  <c:v>734.68698300000005</c:v>
                </c:pt>
                <c:pt idx="1073">
                  <c:v>735.50606600000003</c:v>
                </c:pt>
                <c:pt idx="1074">
                  <c:v>735.53076099999998</c:v>
                </c:pt>
                <c:pt idx="1075">
                  <c:v>735.88698899999997</c:v>
                </c:pt>
                <c:pt idx="1076">
                  <c:v>735.26489500000002</c:v>
                </c:pt>
                <c:pt idx="1077">
                  <c:v>734.42428299999995</c:v>
                </c:pt>
                <c:pt idx="1078">
                  <c:v>734.51784199999997</c:v>
                </c:pt>
                <c:pt idx="1079">
                  <c:v>735.251035</c:v>
                </c:pt>
                <c:pt idx="1080">
                  <c:v>734.57935899999995</c:v>
                </c:pt>
                <c:pt idx="1081">
                  <c:v>735.24986899999999</c:v>
                </c:pt>
                <c:pt idx="1082">
                  <c:v>735.07670700000006</c:v>
                </c:pt>
                <c:pt idx="1083">
                  <c:v>735.30500099999995</c:v>
                </c:pt>
                <c:pt idx="1084">
                  <c:v>735.48079399999995</c:v>
                </c:pt>
                <c:pt idx="1085">
                  <c:v>735.95547899999997</c:v>
                </c:pt>
                <c:pt idx="1086">
                  <c:v>736.59884499999998</c:v>
                </c:pt>
                <c:pt idx="1087">
                  <c:v>737.14111100000002</c:v>
                </c:pt>
                <c:pt idx="1088">
                  <c:v>737.955735</c:v>
                </c:pt>
                <c:pt idx="1089">
                  <c:v>737.42347900000004</c:v>
                </c:pt>
                <c:pt idx="1090">
                  <c:v>736.57203200000004</c:v>
                </c:pt>
                <c:pt idx="1091">
                  <c:v>737.36983299999997</c:v>
                </c:pt>
                <c:pt idx="1092">
                  <c:v>738.04012899999998</c:v>
                </c:pt>
                <c:pt idx="1093">
                  <c:v>739.15424299999995</c:v>
                </c:pt>
                <c:pt idx="1094">
                  <c:v>740.53944300000001</c:v>
                </c:pt>
                <c:pt idx="1095">
                  <c:v>741.31116899999995</c:v>
                </c:pt>
                <c:pt idx="1096">
                  <c:v>739.900216</c:v>
                </c:pt>
                <c:pt idx="1097">
                  <c:v>739.26781300000005</c:v>
                </c:pt>
                <c:pt idx="1098">
                  <c:v>740.21310800000003</c:v>
                </c:pt>
                <c:pt idx="1099">
                  <c:v>741.45387200000005</c:v>
                </c:pt>
                <c:pt idx="1100">
                  <c:v>741.71027300000003</c:v>
                </c:pt>
                <c:pt idx="1101">
                  <c:v>741.49782800000003</c:v>
                </c:pt>
                <c:pt idx="1102">
                  <c:v>740.277288</c:v>
                </c:pt>
                <c:pt idx="1103">
                  <c:v>740.26089300000001</c:v>
                </c:pt>
                <c:pt idx="1104">
                  <c:v>741.32839899999999</c:v>
                </c:pt>
                <c:pt idx="1105">
                  <c:v>742.76365099999998</c:v>
                </c:pt>
                <c:pt idx="1106">
                  <c:v>742.58059600000001</c:v>
                </c:pt>
                <c:pt idx="1107">
                  <c:v>742.08920599999999</c:v>
                </c:pt>
                <c:pt idx="1108">
                  <c:v>741.57876799999997</c:v>
                </c:pt>
                <c:pt idx="1109">
                  <c:v>741.04757099999995</c:v>
                </c:pt>
                <c:pt idx="1110">
                  <c:v>742.602307</c:v>
                </c:pt>
                <c:pt idx="1111">
                  <c:v>743.81252600000005</c:v>
                </c:pt>
                <c:pt idx="1112">
                  <c:v>744.15262600000005</c:v>
                </c:pt>
                <c:pt idx="1113">
                  <c:v>744.50150599999995</c:v>
                </c:pt>
                <c:pt idx="1114">
                  <c:v>745.51184699999999</c:v>
                </c:pt>
                <c:pt idx="1115">
                  <c:v>744.67774799999995</c:v>
                </c:pt>
                <c:pt idx="1116">
                  <c:v>742.94729400000006</c:v>
                </c:pt>
                <c:pt idx="1117">
                  <c:v>743.63569600000005</c:v>
                </c:pt>
                <c:pt idx="1118">
                  <c:v>744.51161200000001</c:v>
                </c:pt>
                <c:pt idx="1119">
                  <c:v>746.31579699999998</c:v>
                </c:pt>
                <c:pt idx="1120">
                  <c:v>745.38675899999998</c:v>
                </c:pt>
                <c:pt idx="1121">
                  <c:v>745.045119</c:v>
                </c:pt>
                <c:pt idx="1122">
                  <c:v>745.03022099999998</c:v>
                </c:pt>
                <c:pt idx="1123">
                  <c:v>744.96487500000001</c:v>
                </c:pt>
                <c:pt idx="1124">
                  <c:v>745.38122999999996</c:v>
                </c:pt>
                <c:pt idx="1125">
                  <c:v>745.50214700000004</c:v>
                </c:pt>
                <c:pt idx="1126">
                  <c:v>745.66967199999999</c:v>
                </c:pt>
                <c:pt idx="1127">
                  <c:v>745.23798099999999</c:v>
                </c:pt>
                <c:pt idx="1128">
                  <c:v>745.67520200000001</c:v>
                </c:pt>
                <c:pt idx="1129">
                  <c:v>745.75140299999998</c:v>
                </c:pt>
                <c:pt idx="1130">
                  <c:v>744.62611200000003</c:v>
                </c:pt>
                <c:pt idx="1131">
                  <c:v>743.91377499999999</c:v>
                </c:pt>
                <c:pt idx="1132">
                  <c:v>746.15929800000004</c:v>
                </c:pt>
                <c:pt idx="1133">
                  <c:v>747.08971599999995</c:v>
                </c:pt>
                <c:pt idx="1134">
                  <c:v>746.84641699999997</c:v>
                </c:pt>
                <c:pt idx="1135">
                  <c:v>745.92803000000004</c:v>
                </c:pt>
                <c:pt idx="1136">
                  <c:v>745.65162999999995</c:v>
                </c:pt>
                <c:pt idx="1137">
                  <c:v>744.66298900000004</c:v>
                </c:pt>
                <c:pt idx="1138">
                  <c:v>745.21781099999998</c:v>
                </c:pt>
                <c:pt idx="1139">
                  <c:v>746.14862500000004</c:v>
                </c:pt>
                <c:pt idx="1140">
                  <c:v>747.23272899999995</c:v>
                </c:pt>
                <c:pt idx="1141">
                  <c:v>746.95781499999998</c:v>
                </c:pt>
                <c:pt idx="1142">
                  <c:v>747.13811099999998</c:v>
                </c:pt>
                <c:pt idx="1143">
                  <c:v>747.67025999999998</c:v>
                </c:pt>
                <c:pt idx="1144">
                  <c:v>747.97795299999996</c:v>
                </c:pt>
                <c:pt idx="1145">
                  <c:v>748.08959800000002</c:v>
                </c:pt>
                <c:pt idx="1146">
                  <c:v>748.252835</c:v>
                </c:pt>
                <c:pt idx="1147">
                  <c:v>747.69141400000001</c:v>
                </c:pt>
                <c:pt idx="1148">
                  <c:v>747.46578299999999</c:v>
                </c:pt>
                <c:pt idx="1149">
                  <c:v>747.98303399999998</c:v>
                </c:pt>
                <c:pt idx="1150">
                  <c:v>748.76647100000002</c:v>
                </c:pt>
                <c:pt idx="1151">
                  <c:v>749.79842699999995</c:v>
                </c:pt>
                <c:pt idx="1152">
                  <c:v>750.076325</c:v>
                </c:pt>
                <c:pt idx="1153">
                  <c:v>748.89941999999996</c:v>
                </c:pt>
                <c:pt idx="1154">
                  <c:v>748.32990299999994</c:v>
                </c:pt>
                <c:pt idx="1155">
                  <c:v>748.53180199999997</c:v>
                </c:pt>
                <c:pt idx="1156">
                  <c:v>748.50669000000005</c:v>
                </c:pt>
                <c:pt idx="1157">
                  <c:v>748.96657300000004</c:v>
                </c:pt>
                <c:pt idx="1158">
                  <c:v>749.18794800000001</c:v>
                </c:pt>
                <c:pt idx="1159">
                  <c:v>750.39120500000001</c:v>
                </c:pt>
                <c:pt idx="1160">
                  <c:v>750.77882199999999</c:v>
                </c:pt>
                <c:pt idx="1161">
                  <c:v>750.13608799999997</c:v>
                </c:pt>
                <c:pt idx="1162">
                  <c:v>749.721541</c:v>
                </c:pt>
                <c:pt idx="1163">
                  <c:v>748.52366300000006</c:v>
                </c:pt>
                <c:pt idx="1164">
                  <c:v>748.609555</c:v>
                </c:pt>
                <c:pt idx="1165">
                  <c:v>749.73271699999998</c:v>
                </c:pt>
                <c:pt idx="1166">
                  <c:v>750.160708</c:v>
                </c:pt>
                <c:pt idx="1167">
                  <c:v>751.13113599999997</c:v>
                </c:pt>
                <c:pt idx="1168">
                  <c:v>751.33761200000004</c:v>
                </c:pt>
                <c:pt idx="1169">
                  <c:v>751.566014</c:v>
                </c:pt>
                <c:pt idx="1170">
                  <c:v>750.62899700000003</c:v>
                </c:pt>
                <c:pt idx="1171">
                  <c:v>750.98649699999999</c:v>
                </c:pt>
                <c:pt idx="1172">
                  <c:v>750.98692500000004</c:v>
                </c:pt>
                <c:pt idx="1173">
                  <c:v>752.41059399999995</c:v>
                </c:pt>
                <c:pt idx="1174">
                  <c:v>754.64520800000003</c:v>
                </c:pt>
                <c:pt idx="1175">
                  <c:v>754.84104400000001</c:v>
                </c:pt>
                <c:pt idx="1176">
                  <c:v>753.34324800000002</c:v>
                </c:pt>
                <c:pt idx="1177">
                  <c:v>752.94658200000003</c:v>
                </c:pt>
                <c:pt idx="1178">
                  <c:v>752.81513099999995</c:v>
                </c:pt>
                <c:pt idx="1179">
                  <c:v>751.59402399999999</c:v>
                </c:pt>
                <c:pt idx="1180">
                  <c:v>751.70960400000001</c:v>
                </c:pt>
                <c:pt idx="1181">
                  <c:v>752.77189099999998</c:v>
                </c:pt>
                <c:pt idx="1182">
                  <c:v>753.68612800000005</c:v>
                </c:pt>
                <c:pt idx="1183">
                  <c:v>755.22490700000003</c:v>
                </c:pt>
                <c:pt idx="1184">
                  <c:v>756.00653699999998</c:v>
                </c:pt>
                <c:pt idx="1185">
                  <c:v>755.530258</c:v>
                </c:pt>
                <c:pt idx="1186">
                  <c:v>757.38408900000002</c:v>
                </c:pt>
                <c:pt idx="1187">
                  <c:v>758.594202</c:v>
                </c:pt>
                <c:pt idx="1188">
                  <c:v>758.64997600000004</c:v>
                </c:pt>
                <c:pt idx="1189">
                  <c:v>758.25127899999995</c:v>
                </c:pt>
                <c:pt idx="1190">
                  <c:v>757.45411999999999</c:v>
                </c:pt>
                <c:pt idx="1191">
                  <c:v>758.02863100000002</c:v>
                </c:pt>
                <c:pt idx="1192">
                  <c:v>758.375811</c:v>
                </c:pt>
                <c:pt idx="1193">
                  <c:v>758.23051999999996</c:v>
                </c:pt>
                <c:pt idx="1194">
                  <c:v>758.13228700000002</c:v>
                </c:pt>
                <c:pt idx="1195">
                  <c:v>757.61854400000004</c:v>
                </c:pt>
                <c:pt idx="1196">
                  <c:v>756.29582500000004</c:v>
                </c:pt>
                <c:pt idx="1197">
                  <c:v>757.61099400000001</c:v>
                </c:pt>
                <c:pt idx="1198">
                  <c:v>758.74543900000003</c:v>
                </c:pt>
                <c:pt idx="1199">
                  <c:v>757.33352400000001</c:v>
                </c:pt>
                <c:pt idx="1200">
                  <c:v>759.24846600000001</c:v>
                </c:pt>
                <c:pt idx="1201">
                  <c:v>759.72145</c:v>
                </c:pt>
                <c:pt idx="1202">
                  <c:v>758.58604200000002</c:v>
                </c:pt>
                <c:pt idx="1203">
                  <c:v>758.34434599999997</c:v>
                </c:pt>
                <c:pt idx="1204">
                  <c:v>758.69204999999999</c:v>
                </c:pt>
                <c:pt idx="1205">
                  <c:v>759.01571100000001</c:v>
                </c:pt>
                <c:pt idx="1206">
                  <c:v>759.48655699999995</c:v>
                </c:pt>
                <c:pt idx="1207">
                  <c:v>759.96990400000004</c:v>
                </c:pt>
                <c:pt idx="1208">
                  <c:v>759.75118199999997</c:v>
                </c:pt>
                <c:pt idx="1209">
                  <c:v>760.44820400000003</c:v>
                </c:pt>
                <c:pt idx="1210">
                  <c:v>761.15787799999998</c:v>
                </c:pt>
                <c:pt idx="1211">
                  <c:v>761.86511399999995</c:v>
                </c:pt>
                <c:pt idx="1212">
                  <c:v>762.47602099999995</c:v>
                </c:pt>
                <c:pt idx="1213">
                  <c:v>762.27263500000004</c:v>
                </c:pt>
                <c:pt idx="1214">
                  <c:v>763.21571600000004</c:v>
                </c:pt>
                <c:pt idx="1215">
                  <c:v>764.00634000000002</c:v>
                </c:pt>
                <c:pt idx="1216">
                  <c:v>764.12224100000003</c:v>
                </c:pt>
                <c:pt idx="1217">
                  <c:v>763.687363</c:v>
                </c:pt>
                <c:pt idx="1218">
                  <c:v>763.61477600000001</c:v>
                </c:pt>
                <c:pt idx="1219">
                  <c:v>763.52346299999999</c:v>
                </c:pt>
                <c:pt idx="1220">
                  <c:v>765.29127400000004</c:v>
                </c:pt>
                <c:pt idx="1221">
                  <c:v>765.44442600000002</c:v>
                </c:pt>
                <c:pt idx="1222">
                  <c:v>765.97402899999997</c:v>
                </c:pt>
                <c:pt idx="1223">
                  <c:v>765.136304</c:v>
                </c:pt>
                <c:pt idx="1224">
                  <c:v>765.76787400000001</c:v>
                </c:pt>
                <c:pt idx="1225">
                  <c:v>764.27986299999998</c:v>
                </c:pt>
                <c:pt idx="1226">
                  <c:v>765.52073499999995</c:v>
                </c:pt>
                <c:pt idx="1227">
                  <c:v>765.99946199999999</c:v>
                </c:pt>
                <c:pt idx="1228">
                  <c:v>767.14709500000004</c:v>
                </c:pt>
                <c:pt idx="1229">
                  <c:v>767.159223</c:v>
                </c:pt>
                <c:pt idx="1230">
                  <c:v>767.06832599999996</c:v>
                </c:pt>
                <c:pt idx="1231">
                  <c:v>767.32600000000002</c:v>
                </c:pt>
                <c:pt idx="1232">
                  <c:v>767.01479800000004</c:v>
                </c:pt>
                <c:pt idx="1233">
                  <c:v>765.62353399999995</c:v>
                </c:pt>
                <c:pt idx="1234">
                  <c:v>767.57355600000005</c:v>
                </c:pt>
                <c:pt idx="1235">
                  <c:v>767.44466</c:v>
                </c:pt>
                <c:pt idx="1236">
                  <c:v>769.11647400000004</c:v>
                </c:pt>
                <c:pt idx="1237">
                  <c:v>768.96854099999996</c:v>
                </c:pt>
                <c:pt idx="1238">
                  <c:v>769.47962099999995</c:v>
                </c:pt>
                <c:pt idx="1239">
                  <c:v>768.49587799999995</c:v>
                </c:pt>
                <c:pt idx="1240">
                  <c:v>767.69455900000003</c:v>
                </c:pt>
                <c:pt idx="1241">
                  <c:v>768.27056700000003</c:v>
                </c:pt>
                <c:pt idx="1242">
                  <c:v>768.49816699999997</c:v>
                </c:pt>
                <c:pt idx="1243">
                  <c:v>768.81085499999995</c:v>
                </c:pt>
                <c:pt idx="1244">
                  <c:v>769.35195499999998</c:v>
                </c:pt>
                <c:pt idx="1245">
                  <c:v>769.47722499999998</c:v>
                </c:pt>
                <c:pt idx="1246">
                  <c:v>769.27926200000002</c:v>
                </c:pt>
                <c:pt idx="1247">
                  <c:v>769.40771900000004</c:v>
                </c:pt>
                <c:pt idx="1248">
                  <c:v>770.04141600000003</c:v>
                </c:pt>
                <c:pt idx="1249">
                  <c:v>770.84740899999997</c:v>
                </c:pt>
                <c:pt idx="1250">
                  <c:v>770.27268400000003</c:v>
                </c:pt>
                <c:pt idx="1251">
                  <c:v>770.90881999999999</c:v>
                </c:pt>
                <c:pt idx="1252">
                  <c:v>770.44298000000003</c:v>
                </c:pt>
                <c:pt idx="1253">
                  <c:v>770.82751699999994</c:v>
                </c:pt>
                <c:pt idx="1254">
                  <c:v>770.42402800000002</c:v>
                </c:pt>
                <c:pt idx="1255">
                  <c:v>770.87136599999997</c:v>
                </c:pt>
                <c:pt idx="1256">
                  <c:v>770.610184</c:v>
                </c:pt>
                <c:pt idx="1257">
                  <c:v>771.04176900000004</c:v>
                </c:pt>
                <c:pt idx="1258">
                  <c:v>771.59392800000001</c:v>
                </c:pt>
                <c:pt idx="1259">
                  <c:v>769.99959899999999</c:v>
                </c:pt>
                <c:pt idx="1260">
                  <c:v>771.98506299999997</c:v>
                </c:pt>
                <c:pt idx="1261">
                  <c:v>770.69203300000004</c:v>
                </c:pt>
                <c:pt idx="1262">
                  <c:v>773.39437999999996</c:v>
                </c:pt>
                <c:pt idx="1263">
                  <c:v>773.89311799999996</c:v>
                </c:pt>
                <c:pt idx="1264">
                  <c:v>773.59522100000004</c:v>
                </c:pt>
                <c:pt idx="1265">
                  <c:v>773.90173800000002</c:v>
                </c:pt>
                <c:pt idx="1266">
                  <c:v>772.98696700000005</c:v>
                </c:pt>
                <c:pt idx="1267">
                  <c:v>773.10191599999996</c:v>
                </c:pt>
                <c:pt idx="1268">
                  <c:v>772.90086199999996</c:v>
                </c:pt>
                <c:pt idx="1269">
                  <c:v>773.85887300000002</c:v>
                </c:pt>
                <c:pt idx="1270">
                  <c:v>775.018013</c:v>
                </c:pt>
                <c:pt idx="1271">
                  <c:v>773.67294100000004</c:v>
                </c:pt>
                <c:pt idx="1272">
                  <c:v>773.74233000000004</c:v>
                </c:pt>
                <c:pt idx="1273">
                  <c:v>774.26277800000003</c:v>
                </c:pt>
                <c:pt idx="1274">
                  <c:v>774.02734999999996</c:v>
                </c:pt>
                <c:pt idx="1275">
                  <c:v>774.73011599999995</c:v>
                </c:pt>
                <c:pt idx="1276">
                  <c:v>775.48219500000005</c:v>
                </c:pt>
                <c:pt idx="1277">
                  <c:v>773.94352300000003</c:v>
                </c:pt>
                <c:pt idx="1278">
                  <c:v>775.13831000000005</c:v>
                </c:pt>
                <c:pt idx="1279">
                  <c:v>776.76532199999997</c:v>
                </c:pt>
                <c:pt idx="1280">
                  <c:v>776.24721599999998</c:v>
                </c:pt>
                <c:pt idx="1281">
                  <c:v>776.35832600000003</c:v>
                </c:pt>
                <c:pt idx="1282">
                  <c:v>778.425746</c:v>
                </c:pt>
                <c:pt idx="1283">
                  <c:v>776.49610900000005</c:v>
                </c:pt>
                <c:pt idx="1284">
                  <c:v>776.45481600000005</c:v>
                </c:pt>
                <c:pt idx="1285">
                  <c:v>777.51998000000003</c:v>
                </c:pt>
                <c:pt idx="1286">
                  <c:v>778.40004599999997</c:v>
                </c:pt>
                <c:pt idx="1287">
                  <c:v>778.23285199999998</c:v>
                </c:pt>
                <c:pt idx="1288">
                  <c:v>777.68600800000002</c:v>
                </c:pt>
                <c:pt idx="1289">
                  <c:v>778.32772699999998</c:v>
                </c:pt>
                <c:pt idx="1290">
                  <c:v>778.21725800000002</c:v>
                </c:pt>
                <c:pt idx="1291">
                  <c:v>776.79820900000004</c:v>
                </c:pt>
                <c:pt idx="1292">
                  <c:v>778.59305800000004</c:v>
                </c:pt>
                <c:pt idx="1293">
                  <c:v>779.20546100000001</c:v>
                </c:pt>
                <c:pt idx="1294">
                  <c:v>779.02410699999996</c:v>
                </c:pt>
                <c:pt idx="1295">
                  <c:v>776.84035800000004</c:v>
                </c:pt>
                <c:pt idx="1296">
                  <c:v>777.98682499999995</c:v>
                </c:pt>
                <c:pt idx="1297">
                  <c:v>779.69024200000001</c:v>
                </c:pt>
                <c:pt idx="1298">
                  <c:v>779.85127599999998</c:v>
                </c:pt>
                <c:pt idx="1299">
                  <c:v>779.87436600000001</c:v>
                </c:pt>
                <c:pt idx="1300">
                  <c:v>778.97981900000002</c:v>
                </c:pt>
                <c:pt idx="1301">
                  <c:v>780.32425000000001</c:v>
                </c:pt>
                <c:pt idx="1302">
                  <c:v>779.854784</c:v>
                </c:pt>
                <c:pt idx="1303">
                  <c:v>779.42880400000001</c:v>
                </c:pt>
                <c:pt idx="1304">
                  <c:v>779.19571800000006</c:v>
                </c:pt>
                <c:pt idx="1305">
                  <c:v>779.17091700000003</c:v>
                </c:pt>
                <c:pt idx="1306">
                  <c:v>779.178585</c:v>
                </c:pt>
                <c:pt idx="1307">
                  <c:v>779.05789200000004</c:v>
                </c:pt>
                <c:pt idx="1308">
                  <c:v>780.65690500000005</c:v>
                </c:pt>
                <c:pt idx="1309">
                  <c:v>780.77339500000005</c:v>
                </c:pt>
                <c:pt idx="1310">
                  <c:v>778.84188600000004</c:v>
                </c:pt>
                <c:pt idx="1311">
                  <c:v>777.17114200000003</c:v>
                </c:pt>
                <c:pt idx="1312">
                  <c:v>776.91752199999996</c:v>
                </c:pt>
                <c:pt idx="1313">
                  <c:v>777.64890700000001</c:v>
                </c:pt>
                <c:pt idx="1314">
                  <c:v>778.26737500000002</c:v>
                </c:pt>
                <c:pt idx="1315">
                  <c:v>779.23014499999999</c:v>
                </c:pt>
                <c:pt idx="1316">
                  <c:v>778.63903500000004</c:v>
                </c:pt>
                <c:pt idx="1317">
                  <c:v>778.54740100000004</c:v>
                </c:pt>
                <c:pt idx="1318">
                  <c:v>776.93145800000002</c:v>
                </c:pt>
                <c:pt idx="1319">
                  <c:v>776.68050100000005</c:v>
                </c:pt>
                <c:pt idx="1320">
                  <c:v>777.582716</c:v>
                </c:pt>
                <c:pt idx="1321">
                  <c:v>778.23949300000004</c:v>
                </c:pt>
                <c:pt idx="1322">
                  <c:v>777.88039900000001</c:v>
                </c:pt>
                <c:pt idx="1323">
                  <c:v>776.907062</c:v>
                </c:pt>
                <c:pt idx="1324">
                  <c:v>776.49156400000004</c:v>
                </c:pt>
                <c:pt idx="1325">
                  <c:v>776.36330999999996</c:v>
                </c:pt>
                <c:pt idx="1326">
                  <c:v>775.75410399999998</c:v>
                </c:pt>
                <c:pt idx="1327">
                  <c:v>776.29785700000002</c:v>
                </c:pt>
                <c:pt idx="1328">
                  <c:v>776.70687399999997</c:v>
                </c:pt>
                <c:pt idx="1329">
                  <c:v>775.58108100000004</c:v>
                </c:pt>
                <c:pt idx="1330">
                  <c:v>775.20921699999997</c:v>
                </c:pt>
                <c:pt idx="1331">
                  <c:v>776.60813900000005</c:v>
                </c:pt>
                <c:pt idx="1332">
                  <c:v>776.11866299999997</c:v>
                </c:pt>
                <c:pt idx="1333">
                  <c:v>777.750135</c:v>
                </c:pt>
                <c:pt idx="1334">
                  <c:v>776.98149899999999</c:v>
                </c:pt>
                <c:pt idx="1335">
                  <c:v>776.00616200000002</c:v>
                </c:pt>
                <c:pt idx="1336">
                  <c:v>776.36372700000004</c:v>
                </c:pt>
                <c:pt idx="1337">
                  <c:v>776.51698499999998</c:v>
                </c:pt>
                <c:pt idx="1338">
                  <c:v>777.49380900000006</c:v>
                </c:pt>
                <c:pt idx="1339">
                  <c:v>777.78925700000002</c:v>
                </c:pt>
                <c:pt idx="1340">
                  <c:v>780.24758799999995</c:v>
                </c:pt>
                <c:pt idx="1341">
                  <c:v>778.714563</c:v>
                </c:pt>
                <c:pt idx="1342">
                  <c:v>777.07244900000001</c:v>
                </c:pt>
                <c:pt idx="1343">
                  <c:v>775.61825599999997</c:v>
                </c:pt>
                <c:pt idx="1344">
                  <c:v>776.62838399999998</c:v>
                </c:pt>
                <c:pt idx="1345">
                  <c:v>777.43907200000001</c:v>
                </c:pt>
                <c:pt idx="1346">
                  <c:v>778.31265699999994</c:v>
                </c:pt>
                <c:pt idx="1347">
                  <c:v>777.255269</c:v>
                </c:pt>
                <c:pt idx="1348">
                  <c:v>777.49739199999999</c:v>
                </c:pt>
                <c:pt idx="1349">
                  <c:v>779.34120199999995</c:v>
                </c:pt>
                <c:pt idx="1350">
                  <c:v>778.870453</c:v>
                </c:pt>
                <c:pt idx="1351">
                  <c:v>778.70814600000006</c:v>
                </c:pt>
                <c:pt idx="1352">
                  <c:v>779.23093700000004</c:v>
                </c:pt>
                <c:pt idx="1353">
                  <c:v>778.72241299999996</c:v>
                </c:pt>
                <c:pt idx="1354">
                  <c:v>777.92674099999999</c:v>
                </c:pt>
                <c:pt idx="1355">
                  <c:v>776.63541099999998</c:v>
                </c:pt>
                <c:pt idx="1356">
                  <c:v>776.008419</c:v>
                </c:pt>
                <c:pt idx="1357">
                  <c:v>776.15263000000004</c:v>
                </c:pt>
                <c:pt idx="1358">
                  <c:v>776.32409099999995</c:v>
                </c:pt>
                <c:pt idx="1359">
                  <c:v>775.977981</c:v>
                </c:pt>
                <c:pt idx="1360">
                  <c:v>776.75278800000001</c:v>
                </c:pt>
                <c:pt idx="1361">
                  <c:v>776.88796100000002</c:v>
                </c:pt>
                <c:pt idx="1362">
                  <c:v>776.45489099999998</c:v>
                </c:pt>
                <c:pt idx="1363">
                  <c:v>776.55608600000005</c:v>
                </c:pt>
                <c:pt idx="1364">
                  <c:v>776.82525699999997</c:v>
                </c:pt>
                <c:pt idx="1365">
                  <c:v>777.59751800000004</c:v>
                </c:pt>
                <c:pt idx="1366">
                  <c:v>777.31228399999998</c:v>
                </c:pt>
                <c:pt idx="1367">
                  <c:v>778.24685099999999</c:v>
                </c:pt>
                <c:pt idx="1368">
                  <c:v>778.670436</c:v>
                </c:pt>
                <c:pt idx="1369">
                  <c:v>777.78357800000003</c:v>
                </c:pt>
                <c:pt idx="1370">
                  <c:v>778.17439300000001</c:v>
                </c:pt>
                <c:pt idx="1371">
                  <c:v>779.62088500000004</c:v>
                </c:pt>
                <c:pt idx="1372">
                  <c:v>780.68796399999997</c:v>
                </c:pt>
                <c:pt idx="1373">
                  <c:v>780.38676199999998</c:v>
                </c:pt>
                <c:pt idx="1374">
                  <c:v>781.22660399999995</c:v>
                </c:pt>
                <c:pt idx="1375">
                  <c:v>780.85751100000004</c:v>
                </c:pt>
                <c:pt idx="1376">
                  <c:v>780.02194599999996</c:v>
                </c:pt>
                <c:pt idx="1377">
                  <c:v>779.52087700000004</c:v>
                </c:pt>
                <c:pt idx="1378">
                  <c:v>779.65444600000001</c:v>
                </c:pt>
                <c:pt idx="1379">
                  <c:v>779.74012300000004</c:v>
                </c:pt>
                <c:pt idx="1380">
                  <c:v>781.45875899999999</c:v>
                </c:pt>
                <c:pt idx="1381">
                  <c:v>780.28260299999999</c:v>
                </c:pt>
                <c:pt idx="1382">
                  <c:v>780.22736399999997</c:v>
                </c:pt>
                <c:pt idx="1383">
                  <c:v>780.86265500000002</c:v>
                </c:pt>
                <c:pt idx="1384">
                  <c:v>782.44069500000001</c:v>
                </c:pt>
                <c:pt idx="1385">
                  <c:v>781.94569000000001</c:v>
                </c:pt>
                <c:pt idx="1386">
                  <c:v>781.61947299999997</c:v>
                </c:pt>
                <c:pt idx="1387">
                  <c:v>782.31276200000002</c:v>
                </c:pt>
                <c:pt idx="1388">
                  <c:v>782.216229</c:v>
                </c:pt>
                <c:pt idx="1389">
                  <c:v>782.49763499999995</c:v>
                </c:pt>
                <c:pt idx="1390">
                  <c:v>782.10408199999995</c:v>
                </c:pt>
                <c:pt idx="1391">
                  <c:v>780.62268200000005</c:v>
                </c:pt>
                <c:pt idx="1392">
                  <c:v>781.33118999999999</c:v>
                </c:pt>
                <c:pt idx="1393">
                  <c:v>782.04842599999995</c:v>
                </c:pt>
                <c:pt idx="1394">
                  <c:v>783.27747899999997</c:v>
                </c:pt>
                <c:pt idx="1395">
                  <c:v>782.62208199999998</c:v>
                </c:pt>
                <c:pt idx="1396">
                  <c:v>781.111088</c:v>
                </c:pt>
                <c:pt idx="1397">
                  <c:v>780.92717800000003</c:v>
                </c:pt>
                <c:pt idx="1398">
                  <c:v>781.31158600000003</c:v>
                </c:pt>
                <c:pt idx="1399">
                  <c:v>780.53793499999995</c:v>
                </c:pt>
                <c:pt idx="1400">
                  <c:v>781.43280300000004</c:v>
                </c:pt>
                <c:pt idx="1401">
                  <c:v>781.65929000000006</c:v>
                </c:pt>
                <c:pt idx="1402">
                  <c:v>780.35626000000002</c:v>
                </c:pt>
                <c:pt idx="1403">
                  <c:v>778.87868800000001</c:v>
                </c:pt>
                <c:pt idx="1404">
                  <c:v>779.18159000000003</c:v>
                </c:pt>
                <c:pt idx="1405">
                  <c:v>780.52799900000002</c:v>
                </c:pt>
                <c:pt idx="1406">
                  <c:v>779.36545799999999</c:v>
                </c:pt>
                <c:pt idx="1407">
                  <c:v>779.06267300000002</c:v>
                </c:pt>
                <c:pt idx="1408">
                  <c:v>780.58994399999995</c:v>
                </c:pt>
                <c:pt idx="1409">
                  <c:v>781.65276600000004</c:v>
                </c:pt>
                <c:pt idx="1410">
                  <c:v>780.46393599999999</c:v>
                </c:pt>
                <c:pt idx="1411">
                  <c:v>780.02794600000004</c:v>
                </c:pt>
                <c:pt idx="1412">
                  <c:v>779.51952900000003</c:v>
                </c:pt>
                <c:pt idx="1413">
                  <c:v>780.25315000000001</c:v>
                </c:pt>
                <c:pt idx="1414">
                  <c:v>781.39142400000003</c:v>
                </c:pt>
                <c:pt idx="1415">
                  <c:v>780.37650499999995</c:v>
                </c:pt>
                <c:pt idx="1416">
                  <c:v>779.48227899999995</c:v>
                </c:pt>
                <c:pt idx="1417">
                  <c:v>778.42297599999995</c:v>
                </c:pt>
                <c:pt idx="1418">
                  <c:v>778.90688999999998</c:v>
                </c:pt>
                <c:pt idx="1419">
                  <c:v>779.89882599999999</c:v>
                </c:pt>
                <c:pt idx="1420">
                  <c:v>780.22375999999997</c:v>
                </c:pt>
                <c:pt idx="1421">
                  <c:v>780.83094400000004</c:v>
                </c:pt>
                <c:pt idx="1422">
                  <c:v>780.96132699999998</c:v>
                </c:pt>
                <c:pt idx="1423">
                  <c:v>781.30797099999995</c:v>
                </c:pt>
                <c:pt idx="1424">
                  <c:v>780.80454899999995</c:v>
                </c:pt>
                <c:pt idx="1425">
                  <c:v>780.35034499999995</c:v>
                </c:pt>
                <c:pt idx="1426">
                  <c:v>779.09765600000003</c:v>
                </c:pt>
                <c:pt idx="1427">
                  <c:v>778.47557400000005</c:v>
                </c:pt>
                <c:pt idx="1428">
                  <c:v>779.03710100000001</c:v>
                </c:pt>
                <c:pt idx="1429">
                  <c:v>779.24953500000004</c:v>
                </c:pt>
                <c:pt idx="1430">
                  <c:v>777.78387699999996</c:v>
                </c:pt>
                <c:pt idx="1431">
                  <c:v>777.76162099999999</c:v>
                </c:pt>
                <c:pt idx="1432">
                  <c:v>777.56567900000005</c:v>
                </c:pt>
                <c:pt idx="1433">
                  <c:v>778.39360699999997</c:v>
                </c:pt>
                <c:pt idx="1434">
                  <c:v>778.47683600000005</c:v>
                </c:pt>
                <c:pt idx="1435">
                  <c:v>777.65732400000002</c:v>
                </c:pt>
                <c:pt idx="1436">
                  <c:v>778.40659100000005</c:v>
                </c:pt>
                <c:pt idx="1437">
                  <c:v>777.54609700000003</c:v>
                </c:pt>
                <c:pt idx="1438">
                  <c:v>778.39945799999998</c:v>
                </c:pt>
                <c:pt idx="1439">
                  <c:v>778.16062899999997</c:v>
                </c:pt>
                <c:pt idx="1440">
                  <c:v>777.86826099999996</c:v>
                </c:pt>
                <c:pt idx="1441">
                  <c:v>778.33783300000005</c:v>
                </c:pt>
                <c:pt idx="1442">
                  <c:v>779.39234499999998</c:v>
                </c:pt>
                <c:pt idx="1443">
                  <c:v>778.89521100000002</c:v>
                </c:pt>
                <c:pt idx="1444">
                  <c:v>777.103026</c:v>
                </c:pt>
                <c:pt idx="1445">
                  <c:v>776.12117599999999</c:v>
                </c:pt>
                <c:pt idx="1446">
                  <c:v>777.46943499999998</c:v>
                </c:pt>
                <c:pt idx="1447">
                  <c:v>777.23624199999995</c:v>
                </c:pt>
                <c:pt idx="1448">
                  <c:v>777.19037200000002</c:v>
                </c:pt>
                <c:pt idx="1449">
                  <c:v>775.98334999999997</c:v>
                </c:pt>
                <c:pt idx="1450">
                  <c:v>775.83179199999995</c:v>
                </c:pt>
                <c:pt idx="1451">
                  <c:v>776.45217400000001</c:v>
                </c:pt>
                <c:pt idx="1452">
                  <c:v>774.52396999999996</c:v>
                </c:pt>
                <c:pt idx="1453">
                  <c:v>777.43446300000005</c:v>
                </c:pt>
                <c:pt idx="1454">
                  <c:v>775.79490499999997</c:v>
                </c:pt>
                <c:pt idx="1455">
                  <c:v>775.35056199999997</c:v>
                </c:pt>
                <c:pt idx="1456">
                  <c:v>775.11470599999996</c:v>
                </c:pt>
                <c:pt idx="1457">
                  <c:v>776.61133600000005</c:v>
                </c:pt>
                <c:pt idx="1458">
                  <c:v>777.37539400000003</c:v>
                </c:pt>
                <c:pt idx="1459">
                  <c:v>777.02126299999998</c:v>
                </c:pt>
                <c:pt idx="1460">
                  <c:v>776.92335100000003</c:v>
                </c:pt>
                <c:pt idx="1461">
                  <c:v>777.02509199999997</c:v>
                </c:pt>
                <c:pt idx="1462">
                  <c:v>777.63504699999999</c:v>
                </c:pt>
                <c:pt idx="1463">
                  <c:v>777.65974100000005</c:v>
                </c:pt>
                <c:pt idx="1464">
                  <c:v>777.44793800000002</c:v>
                </c:pt>
                <c:pt idx="1465">
                  <c:v>776.18769899999995</c:v>
                </c:pt>
                <c:pt idx="1466">
                  <c:v>774.972891</c:v>
                </c:pt>
                <c:pt idx="1467">
                  <c:v>774.36102200000005</c:v>
                </c:pt>
                <c:pt idx="1468">
                  <c:v>775.60039600000005</c:v>
                </c:pt>
                <c:pt idx="1469">
                  <c:v>776.83616600000005</c:v>
                </c:pt>
                <c:pt idx="1470">
                  <c:v>775.193624</c:v>
                </c:pt>
                <c:pt idx="1471">
                  <c:v>773.58663300000001</c:v>
                </c:pt>
                <c:pt idx="1472">
                  <c:v>774.99619499999994</c:v>
                </c:pt>
                <c:pt idx="1473">
                  <c:v>774.31567500000006</c:v>
                </c:pt>
                <c:pt idx="1474">
                  <c:v>774.61996799999997</c:v>
                </c:pt>
                <c:pt idx="1475">
                  <c:v>774.63933699999995</c:v>
                </c:pt>
                <c:pt idx="1476">
                  <c:v>772.520624</c:v>
                </c:pt>
                <c:pt idx="1477">
                  <c:v>773.49403600000005</c:v>
                </c:pt>
                <c:pt idx="1478">
                  <c:v>773.65644899999995</c:v>
                </c:pt>
                <c:pt idx="1479">
                  <c:v>774.26708799999994</c:v>
                </c:pt>
                <c:pt idx="1480">
                  <c:v>773.13083500000005</c:v>
                </c:pt>
                <c:pt idx="1481">
                  <c:v>773.58359499999995</c:v>
                </c:pt>
                <c:pt idx="1482">
                  <c:v>775.43516999999997</c:v>
                </c:pt>
                <c:pt idx="1483">
                  <c:v>775.30670199999997</c:v>
                </c:pt>
                <c:pt idx="1484">
                  <c:v>774.48878400000001</c:v>
                </c:pt>
                <c:pt idx="1485">
                  <c:v>774.04944599999999</c:v>
                </c:pt>
                <c:pt idx="1486">
                  <c:v>773.76554799999997</c:v>
                </c:pt>
                <c:pt idx="1487">
                  <c:v>774.16764699999999</c:v>
                </c:pt>
                <c:pt idx="1488">
                  <c:v>774.045254</c:v>
                </c:pt>
                <c:pt idx="1489">
                  <c:v>772.96189800000002</c:v>
                </c:pt>
                <c:pt idx="1490">
                  <c:v>772.22635200000002</c:v>
                </c:pt>
                <c:pt idx="1491">
                  <c:v>771.16247199999998</c:v>
                </c:pt>
                <c:pt idx="1492">
                  <c:v>771.83682099999999</c:v>
                </c:pt>
                <c:pt idx="1493">
                  <c:v>771.550838</c:v>
                </c:pt>
                <c:pt idx="1494">
                  <c:v>771.77518599999996</c:v>
                </c:pt>
                <c:pt idx="1495">
                  <c:v>772.52457000000004</c:v>
                </c:pt>
                <c:pt idx="1496">
                  <c:v>772.42101100000002</c:v>
                </c:pt>
                <c:pt idx="1497">
                  <c:v>770.48109599999998</c:v>
                </c:pt>
                <c:pt idx="1498">
                  <c:v>768.61580000000004</c:v>
                </c:pt>
                <c:pt idx="1499">
                  <c:v>768.23616200000004</c:v>
                </c:pt>
                <c:pt idx="1500">
                  <c:v>768.51879699999995</c:v>
                </c:pt>
                <c:pt idx="1501">
                  <c:v>768.848523</c:v>
                </c:pt>
                <c:pt idx="1502">
                  <c:v>767.427142</c:v>
                </c:pt>
                <c:pt idx="1503">
                  <c:v>767.57837900000004</c:v>
                </c:pt>
                <c:pt idx="1504">
                  <c:v>768.76678100000004</c:v>
                </c:pt>
                <c:pt idx="1505">
                  <c:v>770.45370700000001</c:v>
                </c:pt>
                <c:pt idx="1506">
                  <c:v>770.39698099999998</c:v>
                </c:pt>
                <c:pt idx="1507">
                  <c:v>768.77303800000004</c:v>
                </c:pt>
                <c:pt idx="1508">
                  <c:v>767.91958</c:v>
                </c:pt>
                <c:pt idx="1509">
                  <c:v>766.62772600000005</c:v>
                </c:pt>
                <c:pt idx="1510">
                  <c:v>767.67318999999998</c:v>
                </c:pt>
                <c:pt idx="1511">
                  <c:v>767.69447300000002</c:v>
                </c:pt>
                <c:pt idx="1512">
                  <c:v>765.72529699999996</c:v>
                </c:pt>
                <c:pt idx="1513">
                  <c:v>765.36003200000005</c:v>
                </c:pt>
                <c:pt idx="1514">
                  <c:v>765.01666</c:v>
                </c:pt>
                <c:pt idx="1515">
                  <c:v>765.33393699999999</c:v>
                </c:pt>
                <c:pt idx="1516">
                  <c:v>765.76114600000005</c:v>
                </c:pt>
                <c:pt idx="1517">
                  <c:v>765.50262799999996</c:v>
                </c:pt>
                <c:pt idx="1518">
                  <c:v>766.77744499999994</c:v>
                </c:pt>
                <c:pt idx="1519">
                  <c:v>766.527333</c:v>
                </c:pt>
                <c:pt idx="1520">
                  <c:v>765.73623799999996</c:v>
                </c:pt>
                <c:pt idx="1521">
                  <c:v>764.98995500000001</c:v>
                </c:pt>
                <c:pt idx="1522">
                  <c:v>765.19185400000003</c:v>
                </c:pt>
                <c:pt idx="1523">
                  <c:v>765.62321399999996</c:v>
                </c:pt>
                <c:pt idx="1524">
                  <c:v>765.31925200000001</c:v>
                </c:pt>
                <c:pt idx="1525">
                  <c:v>763.50472500000001</c:v>
                </c:pt>
                <c:pt idx="1526">
                  <c:v>761.48744299999998</c:v>
                </c:pt>
                <c:pt idx="1527">
                  <c:v>761.53415900000005</c:v>
                </c:pt>
                <c:pt idx="1528">
                  <c:v>762.26200400000005</c:v>
                </c:pt>
                <c:pt idx="1529">
                  <c:v>762.96337900000003</c:v>
                </c:pt>
                <c:pt idx="1530">
                  <c:v>762.53690700000004</c:v>
                </c:pt>
                <c:pt idx="1531">
                  <c:v>764.428181</c:v>
                </c:pt>
                <c:pt idx="1532">
                  <c:v>765.79506000000003</c:v>
                </c:pt>
                <c:pt idx="1533">
                  <c:v>764.36963700000001</c:v>
                </c:pt>
                <c:pt idx="1534">
                  <c:v>763.368696</c:v>
                </c:pt>
                <c:pt idx="1535">
                  <c:v>763.46884399999999</c:v>
                </c:pt>
                <c:pt idx="1536">
                  <c:v>763.98929199999998</c:v>
                </c:pt>
                <c:pt idx="1537">
                  <c:v>763.51918499999999</c:v>
                </c:pt>
                <c:pt idx="1538">
                  <c:v>762.39528399999995</c:v>
                </c:pt>
                <c:pt idx="1539">
                  <c:v>762.69445399999995</c:v>
                </c:pt>
                <c:pt idx="1540">
                  <c:v>763.66669999999999</c:v>
                </c:pt>
                <c:pt idx="1541">
                  <c:v>763.82494299999996</c:v>
                </c:pt>
                <c:pt idx="1542">
                  <c:v>763.86272799999995</c:v>
                </c:pt>
                <c:pt idx="1543">
                  <c:v>763.59228499999995</c:v>
                </c:pt>
                <c:pt idx="1544">
                  <c:v>763.32397000000003</c:v>
                </c:pt>
                <c:pt idx="1545">
                  <c:v>763.155171</c:v>
                </c:pt>
                <c:pt idx="1546">
                  <c:v>763.027559</c:v>
                </c:pt>
                <c:pt idx="1547">
                  <c:v>762.39302799999996</c:v>
                </c:pt>
                <c:pt idx="1548">
                  <c:v>761.65032699999995</c:v>
                </c:pt>
                <c:pt idx="1549">
                  <c:v>761.17979200000002</c:v>
                </c:pt>
                <c:pt idx="1550">
                  <c:v>760.50619200000006</c:v>
                </c:pt>
                <c:pt idx="1551">
                  <c:v>760.87795900000003</c:v>
                </c:pt>
                <c:pt idx="1552">
                  <c:v>760.51460899999995</c:v>
                </c:pt>
                <c:pt idx="1553">
                  <c:v>759.66847800000005</c:v>
                </c:pt>
                <c:pt idx="1554">
                  <c:v>759.98936900000001</c:v>
                </c:pt>
                <c:pt idx="1555">
                  <c:v>759.83463500000005</c:v>
                </c:pt>
                <c:pt idx="1556">
                  <c:v>758.85589700000003</c:v>
                </c:pt>
                <c:pt idx="1557">
                  <c:v>759.29524500000002</c:v>
                </c:pt>
                <c:pt idx="1558">
                  <c:v>759.40284699999995</c:v>
                </c:pt>
                <c:pt idx="1559">
                  <c:v>758.56034199999999</c:v>
                </c:pt>
                <c:pt idx="1560">
                  <c:v>759.43924200000004</c:v>
                </c:pt>
                <c:pt idx="1561">
                  <c:v>760.05919700000004</c:v>
                </c:pt>
                <c:pt idx="1562">
                  <c:v>761.20386699999995</c:v>
                </c:pt>
                <c:pt idx="1563">
                  <c:v>760.82773599999996</c:v>
                </c:pt>
                <c:pt idx="1564">
                  <c:v>760.40712499999995</c:v>
                </c:pt>
                <c:pt idx="1565">
                  <c:v>760.38498600000003</c:v>
                </c:pt>
                <c:pt idx="1566">
                  <c:v>761.13042399999995</c:v>
                </c:pt>
                <c:pt idx="1567">
                  <c:v>759.39379899999994</c:v>
                </c:pt>
                <c:pt idx="1568">
                  <c:v>758.58854399999996</c:v>
                </c:pt>
                <c:pt idx="1569">
                  <c:v>758.57078000000001</c:v>
                </c:pt>
                <c:pt idx="1570">
                  <c:v>759.21201699999995</c:v>
                </c:pt>
                <c:pt idx="1571">
                  <c:v>760.23694699999999</c:v>
                </c:pt>
                <c:pt idx="1572">
                  <c:v>759.916697</c:v>
                </c:pt>
                <c:pt idx="1573">
                  <c:v>759.63305600000001</c:v>
                </c:pt>
                <c:pt idx="1574">
                  <c:v>759.38476200000002</c:v>
                </c:pt>
                <c:pt idx="1575">
                  <c:v>758.53671699999995</c:v>
                </c:pt>
                <c:pt idx="1576">
                  <c:v>759.57333600000004</c:v>
                </c:pt>
                <c:pt idx="1577">
                  <c:v>760.37274000000002</c:v>
                </c:pt>
                <c:pt idx="1578">
                  <c:v>759.29310599999997</c:v>
                </c:pt>
                <c:pt idx="1579">
                  <c:v>757.65162399999997</c:v>
                </c:pt>
                <c:pt idx="1580">
                  <c:v>758.185698</c:v>
                </c:pt>
                <c:pt idx="1581">
                  <c:v>756.50365999999997</c:v>
                </c:pt>
                <c:pt idx="1582">
                  <c:v>756.59163599999999</c:v>
                </c:pt>
                <c:pt idx="1583">
                  <c:v>757.72778200000005</c:v>
                </c:pt>
                <c:pt idx="1584">
                  <c:v>758.07144300000004</c:v>
                </c:pt>
                <c:pt idx="1585">
                  <c:v>758.15286400000002</c:v>
                </c:pt>
                <c:pt idx="1586">
                  <c:v>757.63359200000002</c:v>
                </c:pt>
                <c:pt idx="1587">
                  <c:v>757.50013000000001</c:v>
                </c:pt>
                <c:pt idx="1588">
                  <c:v>757.41806699999995</c:v>
                </c:pt>
                <c:pt idx="1589">
                  <c:v>759.05141100000003</c:v>
                </c:pt>
                <c:pt idx="1590">
                  <c:v>758.20848799999999</c:v>
                </c:pt>
                <c:pt idx="1591">
                  <c:v>757.17642599999999</c:v>
                </c:pt>
                <c:pt idx="1592">
                  <c:v>756.27379299999996</c:v>
                </c:pt>
                <c:pt idx="1593">
                  <c:v>756.95451600000001</c:v>
                </c:pt>
                <c:pt idx="1594">
                  <c:v>757.12661900000001</c:v>
                </c:pt>
                <c:pt idx="1595">
                  <c:v>756.98389499999996</c:v>
                </c:pt>
                <c:pt idx="1596">
                  <c:v>755.39755500000001</c:v>
                </c:pt>
                <c:pt idx="1597">
                  <c:v>753.94211099999995</c:v>
                </c:pt>
                <c:pt idx="1598">
                  <c:v>753.76756999999998</c:v>
                </c:pt>
                <c:pt idx="1599">
                  <c:v>755.46481600000004</c:v>
                </c:pt>
                <c:pt idx="1600">
                  <c:v>755.84956699999998</c:v>
                </c:pt>
                <c:pt idx="1601">
                  <c:v>755.30048799999997</c:v>
                </c:pt>
                <c:pt idx="1602">
                  <c:v>754.66202099999998</c:v>
                </c:pt>
                <c:pt idx="1603">
                  <c:v>754.17542200000003</c:v>
                </c:pt>
                <c:pt idx="1604">
                  <c:v>754.19180600000004</c:v>
                </c:pt>
                <c:pt idx="1605">
                  <c:v>754.51162799999997</c:v>
                </c:pt>
                <c:pt idx="1606">
                  <c:v>754.58655699999997</c:v>
                </c:pt>
                <c:pt idx="1607">
                  <c:v>754.92245400000002</c:v>
                </c:pt>
                <c:pt idx="1608">
                  <c:v>754.31899099999998</c:v>
                </c:pt>
                <c:pt idx="1609">
                  <c:v>754.89218700000004</c:v>
                </c:pt>
                <c:pt idx="1610">
                  <c:v>755.26522699999998</c:v>
                </c:pt>
                <c:pt idx="1611">
                  <c:v>754.31234900000004</c:v>
                </c:pt>
                <c:pt idx="1612">
                  <c:v>753.66483400000004</c:v>
                </c:pt>
                <c:pt idx="1613">
                  <c:v>754.937951</c:v>
                </c:pt>
                <c:pt idx="1614">
                  <c:v>755.41113800000005</c:v>
                </c:pt>
                <c:pt idx="1615">
                  <c:v>754.21082200000001</c:v>
                </c:pt>
                <c:pt idx="1616">
                  <c:v>754.16990299999998</c:v>
                </c:pt>
                <c:pt idx="1617">
                  <c:v>754.54113600000005</c:v>
                </c:pt>
                <c:pt idx="1618">
                  <c:v>755.10351900000001</c:v>
                </c:pt>
                <c:pt idx="1619">
                  <c:v>754.90428299999996</c:v>
                </c:pt>
                <c:pt idx="1620">
                  <c:v>753.50758599999995</c:v>
                </c:pt>
                <c:pt idx="1621">
                  <c:v>751.74860899999999</c:v>
                </c:pt>
                <c:pt idx="1622">
                  <c:v>752.18922999999995</c:v>
                </c:pt>
                <c:pt idx="1623">
                  <c:v>753.34104400000001</c:v>
                </c:pt>
                <c:pt idx="1624">
                  <c:v>752.70789300000001</c:v>
                </c:pt>
                <c:pt idx="1625">
                  <c:v>751.11376700000005</c:v>
                </c:pt>
                <c:pt idx="1626">
                  <c:v>751.71436300000005</c:v>
                </c:pt>
                <c:pt idx="1627">
                  <c:v>751.71659899999997</c:v>
                </c:pt>
                <c:pt idx="1628">
                  <c:v>751.43136400000003</c:v>
                </c:pt>
                <c:pt idx="1629">
                  <c:v>751.70850299999995</c:v>
                </c:pt>
                <c:pt idx="1630">
                  <c:v>751.70063100000004</c:v>
                </c:pt>
                <c:pt idx="1631">
                  <c:v>750.33917399999996</c:v>
                </c:pt>
                <c:pt idx="1632">
                  <c:v>751.00256100000001</c:v>
                </c:pt>
                <c:pt idx="1633">
                  <c:v>752.26897199999996</c:v>
                </c:pt>
                <c:pt idx="1634">
                  <c:v>752.22012800000005</c:v>
                </c:pt>
                <c:pt idx="1635">
                  <c:v>752.51057100000003</c:v>
                </c:pt>
                <c:pt idx="1636">
                  <c:v>751.76438399999995</c:v>
                </c:pt>
                <c:pt idx="1637">
                  <c:v>751.95787700000005</c:v>
                </c:pt>
                <c:pt idx="1638">
                  <c:v>751.68478100000004</c:v>
                </c:pt>
                <c:pt idx="1639">
                  <c:v>751.83421099999998</c:v>
                </c:pt>
                <c:pt idx="1640">
                  <c:v>751.033951</c:v>
                </c:pt>
                <c:pt idx="1641">
                  <c:v>751.36154799999997</c:v>
                </c:pt>
                <c:pt idx="1642">
                  <c:v>751.37261699999999</c:v>
                </c:pt>
                <c:pt idx="1643">
                  <c:v>751.86039200000005</c:v>
                </c:pt>
                <c:pt idx="1644">
                  <c:v>750.94777099999999</c:v>
                </c:pt>
                <c:pt idx="1645">
                  <c:v>750.26948600000003</c:v>
                </c:pt>
                <c:pt idx="1646">
                  <c:v>750.85007199999995</c:v>
                </c:pt>
                <c:pt idx="1647">
                  <c:v>750.33143099999995</c:v>
                </c:pt>
                <c:pt idx="1648">
                  <c:v>750.82952699999998</c:v>
                </c:pt>
                <c:pt idx="1649">
                  <c:v>750.29194500000006</c:v>
                </c:pt>
                <c:pt idx="1650">
                  <c:v>750.06100900000001</c:v>
                </c:pt>
                <c:pt idx="1651">
                  <c:v>749.21690000000001</c:v>
                </c:pt>
                <c:pt idx="1652">
                  <c:v>749.50713900000005</c:v>
                </c:pt>
                <c:pt idx="1653">
                  <c:v>749.19412999999997</c:v>
                </c:pt>
                <c:pt idx="1654">
                  <c:v>750.00576999999998</c:v>
                </c:pt>
                <c:pt idx="1655">
                  <c:v>750.05185400000005</c:v>
                </c:pt>
                <c:pt idx="1656">
                  <c:v>747.97007099999996</c:v>
                </c:pt>
                <c:pt idx="1657">
                  <c:v>747.63541499999997</c:v>
                </c:pt>
                <c:pt idx="1658">
                  <c:v>747.19905100000005</c:v>
                </c:pt>
                <c:pt idx="1659">
                  <c:v>747.36625600000002</c:v>
                </c:pt>
                <c:pt idx="1660">
                  <c:v>748.49973899999998</c:v>
                </c:pt>
                <c:pt idx="1661">
                  <c:v>748.16044099999999</c:v>
                </c:pt>
                <c:pt idx="1662">
                  <c:v>748.76773300000002</c:v>
                </c:pt>
                <c:pt idx="1663">
                  <c:v>749.344694</c:v>
                </c:pt>
                <c:pt idx="1664">
                  <c:v>749.74298399999998</c:v>
                </c:pt>
                <c:pt idx="1665">
                  <c:v>748.945922</c:v>
                </c:pt>
                <c:pt idx="1666">
                  <c:v>749.74021400000004</c:v>
                </c:pt>
                <c:pt idx="1667">
                  <c:v>749.38675699999999</c:v>
                </c:pt>
                <c:pt idx="1668">
                  <c:v>749.06874200000004</c:v>
                </c:pt>
                <c:pt idx="1669">
                  <c:v>747.61830399999997</c:v>
                </c:pt>
                <c:pt idx="1670">
                  <c:v>748.62472000000002</c:v>
                </c:pt>
                <c:pt idx="1671">
                  <c:v>746.807412</c:v>
                </c:pt>
                <c:pt idx="1672">
                  <c:v>746.99154699999997</c:v>
                </c:pt>
                <c:pt idx="1673">
                  <c:v>748.17771400000004</c:v>
                </c:pt>
                <c:pt idx="1674">
                  <c:v>748.93123700000001</c:v>
                </c:pt>
                <c:pt idx="1675">
                  <c:v>748.62078399999996</c:v>
                </c:pt>
                <c:pt idx="1676">
                  <c:v>749.02532099999996</c:v>
                </c:pt>
                <c:pt idx="1677">
                  <c:v>748.71114599999999</c:v>
                </c:pt>
                <c:pt idx="1678">
                  <c:v>749.57473100000004</c:v>
                </c:pt>
                <c:pt idx="1679">
                  <c:v>748.31587100000002</c:v>
                </c:pt>
                <c:pt idx="1680">
                  <c:v>748.15621699999997</c:v>
                </c:pt>
                <c:pt idx="1681">
                  <c:v>749.265444</c:v>
                </c:pt>
                <c:pt idx="1682">
                  <c:v>748.41229699999997</c:v>
                </c:pt>
                <c:pt idx="1683">
                  <c:v>748.63217399999996</c:v>
                </c:pt>
                <c:pt idx="1684">
                  <c:v>749.17346699999996</c:v>
                </c:pt>
                <c:pt idx="1685">
                  <c:v>748.57671000000005</c:v>
                </c:pt>
                <c:pt idx="1686">
                  <c:v>747.76187300000004</c:v>
                </c:pt>
                <c:pt idx="1687">
                  <c:v>746.827091</c:v>
                </c:pt>
                <c:pt idx="1688">
                  <c:v>747.11999400000002</c:v>
                </c:pt>
                <c:pt idx="1689">
                  <c:v>746.33346500000005</c:v>
                </c:pt>
                <c:pt idx="1690">
                  <c:v>745.74618399999997</c:v>
                </c:pt>
                <c:pt idx="1691">
                  <c:v>745.62866799999995</c:v>
                </c:pt>
                <c:pt idx="1692">
                  <c:v>745.08778099999995</c:v>
                </c:pt>
                <c:pt idx="1693">
                  <c:v>745.95625399999994</c:v>
                </c:pt>
                <c:pt idx="1694">
                  <c:v>745.56299000000001</c:v>
                </c:pt>
                <c:pt idx="1695">
                  <c:v>744.90280199999995</c:v>
                </c:pt>
                <c:pt idx="1696">
                  <c:v>745.11364200000003</c:v>
                </c:pt>
                <c:pt idx="1697">
                  <c:v>745.06809199999998</c:v>
                </c:pt>
                <c:pt idx="1698">
                  <c:v>744.20377900000005</c:v>
                </c:pt>
                <c:pt idx="1699">
                  <c:v>744.59767499999998</c:v>
                </c:pt>
                <c:pt idx="1700">
                  <c:v>744.35086699999999</c:v>
                </c:pt>
                <c:pt idx="1701">
                  <c:v>742.61210300000005</c:v>
                </c:pt>
                <c:pt idx="1702">
                  <c:v>741.24479599999995</c:v>
                </c:pt>
                <c:pt idx="1703">
                  <c:v>743.84180900000001</c:v>
                </c:pt>
                <c:pt idx="1704">
                  <c:v>743.46791299999995</c:v>
                </c:pt>
                <c:pt idx="1705">
                  <c:v>742.23037899999997</c:v>
                </c:pt>
                <c:pt idx="1706">
                  <c:v>743.49946299999999</c:v>
                </c:pt>
                <c:pt idx="1707">
                  <c:v>743.44059800000002</c:v>
                </c:pt>
                <c:pt idx="1708">
                  <c:v>739.71105399999999</c:v>
                </c:pt>
                <c:pt idx="1709">
                  <c:v>740.83859099999995</c:v>
                </c:pt>
                <c:pt idx="1710">
                  <c:v>741.28857100000005</c:v>
                </c:pt>
                <c:pt idx="1711">
                  <c:v>741.92492000000004</c:v>
                </c:pt>
                <c:pt idx="1712">
                  <c:v>742.95219199999997</c:v>
                </c:pt>
                <c:pt idx="1713">
                  <c:v>742.72049700000002</c:v>
                </c:pt>
                <c:pt idx="1714">
                  <c:v>743.80927499999996</c:v>
                </c:pt>
                <c:pt idx="1715">
                  <c:v>743.13365299999998</c:v>
                </c:pt>
                <c:pt idx="1716">
                  <c:v>744.26618499999995</c:v>
                </c:pt>
                <c:pt idx="1717">
                  <c:v>743.76245200000005</c:v>
                </c:pt>
                <c:pt idx="1718">
                  <c:v>743.170209</c:v>
                </c:pt>
                <c:pt idx="1719">
                  <c:v>742.32653700000003</c:v>
                </c:pt>
                <c:pt idx="1720">
                  <c:v>743.42894100000001</c:v>
                </c:pt>
                <c:pt idx="1721">
                  <c:v>743.01886400000001</c:v>
                </c:pt>
                <c:pt idx="1722">
                  <c:v>743.086456</c:v>
                </c:pt>
                <c:pt idx="1723">
                  <c:v>742.88497400000006</c:v>
                </c:pt>
                <c:pt idx="1724">
                  <c:v>743.09113000000002</c:v>
                </c:pt>
                <c:pt idx="1725">
                  <c:v>743.42874800000004</c:v>
                </c:pt>
                <c:pt idx="1726">
                  <c:v>742.85550999999998</c:v>
                </c:pt>
                <c:pt idx="1727">
                  <c:v>742.38253599999996</c:v>
                </c:pt>
                <c:pt idx="1728">
                  <c:v>742.63030600000002</c:v>
                </c:pt>
                <c:pt idx="1729">
                  <c:v>742.69969500000002</c:v>
                </c:pt>
                <c:pt idx="1730">
                  <c:v>743.38191500000005</c:v>
                </c:pt>
                <c:pt idx="1731">
                  <c:v>742.20138499999996</c:v>
                </c:pt>
                <c:pt idx="1732">
                  <c:v>741.83220600000004</c:v>
                </c:pt>
                <c:pt idx="1733">
                  <c:v>741.99844800000005</c:v>
                </c:pt>
                <c:pt idx="1734">
                  <c:v>740.67562199999998</c:v>
                </c:pt>
                <c:pt idx="1735">
                  <c:v>741.544308</c:v>
                </c:pt>
                <c:pt idx="1736">
                  <c:v>742.52261799999997</c:v>
                </c:pt>
                <c:pt idx="1737">
                  <c:v>742.57966499999998</c:v>
                </c:pt>
                <c:pt idx="1738">
                  <c:v>742.10583599999995</c:v>
                </c:pt>
                <c:pt idx="1739">
                  <c:v>742.34414100000004</c:v>
                </c:pt>
                <c:pt idx="1740">
                  <c:v>742.724422</c:v>
                </c:pt>
                <c:pt idx="1741">
                  <c:v>743.02519600000005</c:v>
                </c:pt>
                <c:pt idx="1742">
                  <c:v>742.69195200000001</c:v>
                </c:pt>
                <c:pt idx="1743">
                  <c:v>742.72963000000004</c:v>
                </c:pt>
                <c:pt idx="1744">
                  <c:v>740.73469999999998</c:v>
                </c:pt>
                <c:pt idx="1745">
                  <c:v>740.79579000000001</c:v>
                </c:pt>
                <c:pt idx="1746">
                  <c:v>740.55920700000001</c:v>
                </c:pt>
                <c:pt idx="1747">
                  <c:v>740.32410000000004</c:v>
                </c:pt>
                <c:pt idx="1748">
                  <c:v>740.81591800000001</c:v>
                </c:pt>
                <c:pt idx="1749">
                  <c:v>741.589249</c:v>
                </c:pt>
                <c:pt idx="1750">
                  <c:v>741.80423900000005</c:v>
                </c:pt>
                <c:pt idx="1751">
                  <c:v>741.34870799999999</c:v>
                </c:pt>
                <c:pt idx="1752">
                  <c:v>741.23142800000005</c:v>
                </c:pt>
                <c:pt idx="1753">
                  <c:v>740.87214100000006</c:v>
                </c:pt>
                <c:pt idx="1754">
                  <c:v>741.49561400000005</c:v>
                </c:pt>
                <c:pt idx="1755">
                  <c:v>740.87523199999998</c:v>
                </c:pt>
                <c:pt idx="1756">
                  <c:v>740.56892900000003</c:v>
                </c:pt>
                <c:pt idx="1757">
                  <c:v>739.93225800000005</c:v>
                </c:pt>
                <c:pt idx="1758">
                  <c:v>739.25046599999996</c:v>
                </c:pt>
                <c:pt idx="1759">
                  <c:v>740.05854399999998</c:v>
                </c:pt>
                <c:pt idx="1760">
                  <c:v>739.64112</c:v>
                </c:pt>
                <c:pt idx="1761">
                  <c:v>741.509411</c:v>
                </c:pt>
                <c:pt idx="1762">
                  <c:v>741.49110099999996</c:v>
                </c:pt>
                <c:pt idx="1763">
                  <c:v>740.80185400000005</c:v>
                </c:pt>
                <c:pt idx="1764">
                  <c:v>739.31672100000003</c:v>
                </c:pt>
                <c:pt idx="1765">
                  <c:v>739.02372200000002</c:v>
                </c:pt>
                <c:pt idx="1766">
                  <c:v>738.36784299999999</c:v>
                </c:pt>
                <c:pt idx="1767">
                  <c:v>739.93705999999997</c:v>
                </c:pt>
                <c:pt idx="1768">
                  <c:v>739.39043000000004</c:v>
                </c:pt>
                <c:pt idx="1769">
                  <c:v>740.90930600000002</c:v>
                </c:pt>
                <c:pt idx="1770">
                  <c:v>741.58119499999998</c:v>
                </c:pt>
                <c:pt idx="1771">
                  <c:v>741.28883800000006</c:v>
                </c:pt>
                <c:pt idx="1772">
                  <c:v>742.22989800000005</c:v>
                </c:pt>
                <c:pt idx="1773">
                  <c:v>742.68164200000001</c:v>
                </c:pt>
                <c:pt idx="1774">
                  <c:v>743.98436200000003</c:v>
                </c:pt>
                <c:pt idx="1775">
                  <c:v>744.025441</c:v>
                </c:pt>
                <c:pt idx="1776">
                  <c:v>744.00809400000003</c:v>
                </c:pt>
                <c:pt idx="1777">
                  <c:v>744.08386800000005</c:v>
                </c:pt>
                <c:pt idx="1778">
                  <c:v>743.99989100000005</c:v>
                </c:pt>
                <c:pt idx="1779">
                  <c:v>744.538275</c:v>
                </c:pt>
                <c:pt idx="1780">
                  <c:v>744.57296899999994</c:v>
                </c:pt>
                <c:pt idx="1781">
                  <c:v>744.90280199999995</c:v>
                </c:pt>
                <c:pt idx="1782">
                  <c:v>741.40963799999997</c:v>
                </c:pt>
                <c:pt idx="1783">
                  <c:v>743.04069300000003</c:v>
                </c:pt>
                <c:pt idx="1784">
                  <c:v>743.82157400000006</c:v>
                </c:pt>
                <c:pt idx="1785">
                  <c:v>744.58340799999996</c:v>
                </c:pt>
                <c:pt idx="1786">
                  <c:v>742.70890299999996</c:v>
                </c:pt>
                <c:pt idx="1787">
                  <c:v>743.29693299999997</c:v>
                </c:pt>
                <c:pt idx="1788">
                  <c:v>743.93743199999994</c:v>
                </c:pt>
                <c:pt idx="1789">
                  <c:v>743.87782900000002</c:v>
                </c:pt>
                <c:pt idx="1790">
                  <c:v>743.04011500000001</c:v>
                </c:pt>
                <c:pt idx="1791">
                  <c:v>743.05703500000004</c:v>
                </c:pt>
                <c:pt idx="1792">
                  <c:v>742.68208000000004</c:v>
                </c:pt>
                <c:pt idx="1793">
                  <c:v>742.700647</c:v>
                </c:pt>
                <c:pt idx="1794">
                  <c:v>740.81533000000002</c:v>
                </c:pt>
                <c:pt idx="1795">
                  <c:v>741.30970400000001</c:v>
                </c:pt>
                <c:pt idx="1796">
                  <c:v>742.197225</c:v>
                </c:pt>
                <c:pt idx="1797">
                  <c:v>743.06943000000001</c:v>
                </c:pt>
                <c:pt idx="1798">
                  <c:v>743.15797399999997</c:v>
                </c:pt>
                <c:pt idx="1799">
                  <c:v>742.779404</c:v>
                </c:pt>
                <c:pt idx="1800">
                  <c:v>742.81207700000004</c:v>
                </c:pt>
                <c:pt idx="1801">
                  <c:v>743.84008700000004</c:v>
                </c:pt>
                <c:pt idx="1802">
                  <c:v>742.98960299999999</c:v>
                </c:pt>
                <c:pt idx="1803">
                  <c:v>743.69629299999997</c:v>
                </c:pt>
                <c:pt idx="1804">
                  <c:v>743.54857500000003</c:v>
                </c:pt>
                <c:pt idx="1805">
                  <c:v>743.75344700000005</c:v>
                </c:pt>
                <c:pt idx="1806">
                  <c:v>743.21650699999998</c:v>
                </c:pt>
                <c:pt idx="1807">
                  <c:v>742.20926699999995</c:v>
                </c:pt>
                <c:pt idx="1808">
                  <c:v>742.71203700000001</c:v>
                </c:pt>
                <c:pt idx="1809">
                  <c:v>743.52431799999999</c:v>
                </c:pt>
                <c:pt idx="1810">
                  <c:v>743.55028600000003</c:v>
                </c:pt>
                <c:pt idx="1811">
                  <c:v>743.22057099999995</c:v>
                </c:pt>
                <c:pt idx="1812">
                  <c:v>744.02997600000003</c:v>
                </c:pt>
                <c:pt idx="1813">
                  <c:v>743.037826</c:v>
                </c:pt>
                <c:pt idx="1814">
                  <c:v>742.41580799999997</c:v>
                </c:pt>
                <c:pt idx="1815">
                  <c:v>743.14272300000005</c:v>
                </c:pt>
                <c:pt idx="1816">
                  <c:v>743.65040099999999</c:v>
                </c:pt>
                <c:pt idx="1817">
                  <c:v>744.71226000000001</c:v>
                </c:pt>
                <c:pt idx="1818">
                  <c:v>745.26729599999999</c:v>
                </c:pt>
                <c:pt idx="1819">
                  <c:v>744.44723899999997</c:v>
                </c:pt>
                <c:pt idx="1820">
                  <c:v>743.710421</c:v>
                </c:pt>
                <c:pt idx="1821">
                  <c:v>744.89429900000005</c:v>
                </c:pt>
                <c:pt idx="1822">
                  <c:v>744.06606099999999</c:v>
                </c:pt>
                <c:pt idx="1823">
                  <c:v>742.31037700000002</c:v>
                </c:pt>
                <c:pt idx="1824">
                  <c:v>744.24070900000004</c:v>
                </c:pt>
                <c:pt idx="1825">
                  <c:v>744.32266500000003</c:v>
                </c:pt>
                <c:pt idx="1826">
                  <c:v>745.67369399999995</c:v>
                </c:pt>
                <c:pt idx="1827">
                  <c:v>746.946147</c:v>
                </c:pt>
                <c:pt idx="1828">
                  <c:v>747.261392</c:v>
                </c:pt>
                <c:pt idx="1829">
                  <c:v>745.00995399999999</c:v>
                </c:pt>
                <c:pt idx="1830">
                  <c:v>744.75356399999998</c:v>
                </c:pt>
                <c:pt idx="1831">
                  <c:v>744.93620199999998</c:v>
                </c:pt>
                <c:pt idx="1832">
                  <c:v>743.79984200000001</c:v>
                </c:pt>
                <c:pt idx="1833">
                  <c:v>743.58730100000002</c:v>
                </c:pt>
                <c:pt idx="1834">
                  <c:v>743.83594800000003</c:v>
                </c:pt>
                <c:pt idx="1835">
                  <c:v>744.05701299999998</c:v>
                </c:pt>
                <c:pt idx="1836">
                  <c:v>744.15013399999998</c:v>
                </c:pt>
                <c:pt idx="1837">
                  <c:v>743.40203199999996</c:v>
                </c:pt>
                <c:pt idx="1838">
                  <c:v>743.58594300000004</c:v>
                </c:pt>
                <c:pt idx="1839">
                  <c:v>742.39669600000002</c:v>
                </c:pt>
                <c:pt idx="1840">
                  <c:v>742.77068799999995</c:v>
                </c:pt>
                <c:pt idx="1841">
                  <c:v>743.417283</c:v>
                </c:pt>
                <c:pt idx="1842">
                  <c:v>743.66505299999994</c:v>
                </c:pt>
                <c:pt idx="1843">
                  <c:v>743.81512499999997</c:v>
                </c:pt>
                <c:pt idx="1844">
                  <c:v>742.81042000000002</c:v>
                </c:pt>
                <c:pt idx="1845">
                  <c:v>741.40447200000006</c:v>
                </c:pt>
                <c:pt idx="1846">
                  <c:v>741.82284800000002</c:v>
                </c:pt>
                <c:pt idx="1847">
                  <c:v>741.82023800000002</c:v>
                </c:pt>
                <c:pt idx="1848">
                  <c:v>744.21673099999998</c:v>
                </c:pt>
                <c:pt idx="1849">
                  <c:v>744.45035199999995</c:v>
                </c:pt>
                <c:pt idx="1850">
                  <c:v>744.20950100000005</c:v>
                </c:pt>
                <c:pt idx="1851">
                  <c:v>743.77270899999996</c:v>
                </c:pt>
                <c:pt idx="1852">
                  <c:v>744.698442</c:v>
                </c:pt>
                <c:pt idx="1853">
                  <c:v>744.61403800000005</c:v>
                </c:pt>
                <c:pt idx="1854">
                  <c:v>744.45619099999999</c:v>
                </c:pt>
                <c:pt idx="1855">
                  <c:v>744.10294699999997</c:v>
                </c:pt>
                <c:pt idx="1856">
                  <c:v>744.09198500000002</c:v>
                </c:pt>
                <c:pt idx="1857">
                  <c:v>744.03824299999997</c:v>
                </c:pt>
                <c:pt idx="1858">
                  <c:v>744.33454700000004</c:v>
                </c:pt>
                <c:pt idx="1859">
                  <c:v>743.62507600000004</c:v>
                </c:pt>
                <c:pt idx="1860">
                  <c:v>744.72450600000002</c:v>
                </c:pt>
                <c:pt idx="1861">
                  <c:v>742.46231999999998</c:v>
                </c:pt>
                <c:pt idx="1862">
                  <c:v>742.41761499999996</c:v>
                </c:pt>
                <c:pt idx="1863">
                  <c:v>742.093751</c:v>
                </c:pt>
                <c:pt idx="1864">
                  <c:v>743.38294199999996</c:v>
                </c:pt>
                <c:pt idx="1865">
                  <c:v>743.48746400000005</c:v>
                </c:pt>
                <c:pt idx="1866">
                  <c:v>742.580243</c:v>
                </c:pt>
                <c:pt idx="1867">
                  <c:v>741.19043399999998</c:v>
                </c:pt>
                <c:pt idx="1868">
                  <c:v>740.84166100000004</c:v>
                </c:pt>
                <c:pt idx="1869">
                  <c:v>742.29805699999997</c:v>
                </c:pt>
                <c:pt idx="1870">
                  <c:v>743.28573500000005</c:v>
                </c:pt>
                <c:pt idx="1871">
                  <c:v>742.52806199999998</c:v>
                </c:pt>
                <c:pt idx="1872">
                  <c:v>743.47561399999995</c:v>
                </c:pt>
                <c:pt idx="1873">
                  <c:v>741.57135600000004</c:v>
                </c:pt>
                <c:pt idx="1874">
                  <c:v>741.18762100000004</c:v>
                </c:pt>
                <c:pt idx="1875">
                  <c:v>741.59131300000001</c:v>
                </c:pt>
                <c:pt idx="1876">
                  <c:v>741.78820700000006</c:v>
                </c:pt>
                <c:pt idx="1877">
                  <c:v>742.08919500000002</c:v>
                </c:pt>
                <c:pt idx="1878">
                  <c:v>742.07535600000006</c:v>
                </c:pt>
                <c:pt idx="1879">
                  <c:v>742.36931700000002</c:v>
                </c:pt>
                <c:pt idx="1880">
                  <c:v>743.14499000000001</c:v>
                </c:pt>
                <c:pt idx="1881">
                  <c:v>743.06036099999994</c:v>
                </c:pt>
                <c:pt idx="1882">
                  <c:v>741.72966299999996</c:v>
                </c:pt>
                <c:pt idx="1883">
                  <c:v>741.96806400000003</c:v>
                </c:pt>
                <c:pt idx="1884">
                  <c:v>742.92104800000004</c:v>
                </c:pt>
                <c:pt idx="1885">
                  <c:v>742.84676100000001</c:v>
                </c:pt>
                <c:pt idx="1886">
                  <c:v>743.63189899999998</c:v>
                </c:pt>
                <c:pt idx="1887">
                  <c:v>744.57221000000004</c:v>
                </c:pt>
                <c:pt idx="1888">
                  <c:v>744.25100799999996</c:v>
                </c:pt>
                <c:pt idx="1889">
                  <c:v>743.839114</c:v>
                </c:pt>
                <c:pt idx="1890">
                  <c:v>742.44210699999996</c:v>
                </c:pt>
                <c:pt idx="1891">
                  <c:v>741.24593000000004</c:v>
                </c:pt>
                <c:pt idx="1892">
                  <c:v>740.497615</c:v>
                </c:pt>
                <c:pt idx="1893">
                  <c:v>741.35055899999998</c:v>
                </c:pt>
                <c:pt idx="1894">
                  <c:v>741.73216500000001</c:v>
                </c:pt>
                <c:pt idx="1895">
                  <c:v>742.31178899999998</c:v>
                </c:pt>
                <c:pt idx="1896">
                  <c:v>742.32763899999998</c:v>
                </c:pt>
                <c:pt idx="1897">
                  <c:v>743.42941099999996</c:v>
                </c:pt>
                <c:pt idx="1898">
                  <c:v>743.46612700000003</c:v>
                </c:pt>
                <c:pt idx="1899">
                  <c:v>743.659086</c:v>
                </c:pt>
                <c:pt idx="1900">
                  <c:v>741.90010800000005</c:v>
                </c:pt>
                <c:pt idx="1901">
                  <c:v>740.80941499999994</c:v>
                </c:pt>
                <c:pt idx="1902">
                  <c:v>740.88550999999995</c:v>
                </c:pt>
                <c:pt idx="1903">
                  <c:v>741.38626899999997</c:v>
                </c:pt>
                <c:pt idx="1904">
                  <c:v>742.98740999999995</c:v>
                </c:pt>
                <c:pt idx="1905">
                  <c:v>742.47356100000002</c:v>
                </c:pt>
                <c:pt idx="1906">
                  <c:v>743.91952900000001</c:v>
                </c:pt>
                <c:pt idx="1907">
                  <c:v>743.48636199999999</c:v>
                </c:pt>
                <c:pt idx="1908">
                  <c:v>744.91239499999995</c:v>
                </c:pt>
                <c:pt idx="1909">
                  <c:v>745.898053</c:v>
                </c:pt>
                <c:pt idx="1910">
                  <c:v>746.60389799999996</c:v>
                </c:pt>
                <c:pt idx="1911">
                  <c:v>746.87593500000003</c:v>
                </c:pt>
                <c:pt idx="1912">
                  <c:v>748.22227999999996</c:v>
                </c:pt>
                <c:pt idx="1913">
                  <c:v>748.670569</c:v>
                </c:pt>
                <c:pt idx="1914">
                  <c:v>747.72908199999995</c:v>
                </c:pt>
                <c:pt idx="1915">
                  <c:v>748.66536099999996</c:v>
                </c:pt>
                <c:pt idx="1916">
                  <c:v>748.130763</c:v>
                </c:pt>
                <c:pt idx="1917">
                  <c:v>747.29719799999998</c:v>
                </c:pt>
                <c:pt idx="1918">
                  <c:v>748.59767199999999</c:v>
                </c:pt>
                <c:pt idx="1919">
                  <c:v>748.05690400000003</c:v>
                </c:pt>
                <c:pt idx="1920">
                  <c:v>747.57157700000005</c:v>
                </c:pt>
                <c:pt idx="1921">
                  <c:v>749.22135900000001</c:v>
                </c:pt>
                <c:pt idx="1922">
                  <c:v>749.99793099999999</c:v>
                </c:pt>
                <c:pt idx="1923">
                  <c:v>751.04232500000001</c:v>
                </c:pt>
                <c:pt idx="1924">
                  <c:v>749.50568499999997</c:v>
                </c:pt>
                <c:pt idx="1925">
                  <c:v>749.00982399999998</c:v>
                </c:pt>
                <c:pt idx="1926">
                  <c:v>749.41276700000003</c:v>
                </c:pt>
                <c:pt idx="1927">
                  <c:v>747.77395799999999</c:v>
                </c:pt>
                <c:pt idx="1928">
                  <c:v>748.179981</c:v>
                </c:pt>
                <c:pt idx="1929">
                  <c:v>748.87316399999997</c:v>
                </c:pt>
                <c:pt idx="1930">
                  <c:v>749.434167</c:v>
                </c:pt>
                <c:pt idx="1931">
                  <c:v>750.32573100000002</c:v>
                </c:pt>
                <c:pt idx="1932">
                  <c:v>750.45654100000002</c:v>
                </c:pt>
                <c:pt idx="1933">
                  <c:v>750.83234000000004</c:v>
                </c:pt>
                <c:pt idx="1934">
                  <c:v>750.32232999999997</c:v>
                </c:pt>
                <c:pt idx="1935">
                  <c:v>750.40704500000004</c:v>
                </c:pt>
                <c:pt idx="1936">
                  <c:v>750.38770799999998</c:v>
                </c:pt>
                <c:pt idx="1937">
                  <c:v>750.91910800000005</c:v>
                </c:pt>
                <c:pt idx="1938">
                  <c:v>750.94274399999995</c:v>
                </c:pt>
                <c:pt idx="1939">
                  <c:v>751.53576799999996</c:v>
                </c:pt>
                <c:pt idx="1940">
                  <c:v>750.07979999999998</c:v>
                </c:pt>
                <c:pt idx="1941">
                  <c:v>752.06675099999995</c:v>
                </c:pt>
                <c:pt idx="1942">
                  <c:v>750.42261599999995</c:v>
                </c:pt>
                <c:pt idx="1943">
                  <c:v>751.79655400000001</c:v>
                </c:pt>
                <c:pt idx="1944">
                  <c:v>752.18342299999995</c:v>
                </c:pt>
                <c:pt idx="1945">
                  <c:v>751.10591699999998</c:v>
                </c:pt>
                <c:pt idx="1946">
                  <c:v>750.81973100000005</c:v>
                </c:pt>
                <c:pt idx="1947">
                  <c:v>751.03684899999996</c:v>
                </c:pt>
                <c:pt idx="1948">
                  <c:v>752.70950700000003</c:v>
                </c:pt>
                <c:pt idx="1949">
                  <c:v>753.16450299999997</c:v>
                </c:pt>
                <c:pt idx="1950">
                  <c:v>752.50813200000005</c:v>
                </c:pt>
                <c:pt idx="1951">
                  <c:v>751.60868700000003</c:v>
                </c:pt>
                <c:pt idx="1952">
                  <c:v>750.73904800000003</c:v>
                </c:pt>
                <c:pt idx="1953">
                  <c:v>750.99767299999996</c:v>
                </c:pt>
                <c:pt idx="1954">
                  <c:v>750.99799399999995</c:v>
                </c:pt>
                <c:pt idx="1955">
                  <c:v>750.52958699999999</c:v>
                </c:pt>
                <c:pt idx="1956">
                  <c:v>750.18500700000004</c:v>
                </c:pt>
                <c:pt idx="1957">
                  <c:v>749.36453300000005</c:v>
                </c:pt>
                <c:pt idx="1958">
                  <c:v>749.53514900000005</c:v>
                </c:pt>
                <c:pt idx="1959">
                  <c:v>748.23541299999999</c:v>
                </c:pt>
                <c:pt idx="1960">
                  <c:v>748.59078499999998</c:v>
                </c:pt>
                <c:pt idx="1961">
                  <c:v>749.72746600000005</c:v>
                </c:pt>
                <c:pt idx="1962">
                  <c:v>750.30091900000002</c:v>
                </c:pt>
                <c:pt idx="1963">
                  <c:v>751.35516299999995</c:v>
                </c:pt>
                <c:pt idx="1964">
                  <c:v>752.23790299999996</c:v>
                </c:pt>
                <c:pt idx="1965">
                  <c:v>752.32740899999999</c:v>
                </c:pt>
                <c:pt idx="1966">
                  <c:v>751.28673600000002</c:v>
                </c:pt>
                <c:pt idx="1967">
                  <c:v>751.04438900000002</c:v>
                </c:pt>
                <c:pt idx="1968">
                  <c:v>751.977577</c:v>
                </c:pt>
                <c:pt idx="1969">
                  <c:v>752.391482</c:v>
                </c:pt>
                <c:pt idx="1970">
                  <c:v>752.822992</c:v>
                </c:pt>
                <c:pt idx="1971">
                  <c:v>752.34426399999995</c:v>
                </c:pt>
                <c:pt idx="1972">
                  <c:v>751.85915199999999</c:v>
                </c:pt>
                <c:pt idx="1973">
                  <c:v>753.42836899999998</c:v>
                </c:pt>
                <c:pt idx="1974">
                  <c:v>752.73699299999998</c:v>
                </c:pt>
                <c:pt idx="1975">
                  <c:v>752.23283300000003</c:v>
                </c:pt>
                <c:pt idx="1976">
                  <c:v>753.184214</c:v>
                </c:pt>
                <c:pt idx="1977">
                  <c:v>753.397514</c:v>
                </c:pt>
                <c:pt idx="1978">
                  <c:v>753.61261100000002</c:v>
                </c:pt>
                <c:pt idx="1979">
                  <c:v>754.24960199999998</c:v>
                </c:pt>
                <c:pt idx="1980">
                  <c:v>755.06134899999995</c:v>
                </c:pt>
                <c:pt idx="1981">
                  <c:v>754.08506</c:v>
                </c:pt>
                <c:pt idx="1982">
                  <c:v>753.21094000000005</c:v>
                </c:pt>
                <c:pt idx="1983">
                  <c:v>751.16481399999998</c:v>
                </c:pt>
                <c:pt idx="1984">
                  <c:v>751.88154699999996</c:v>
                </c:pt>
                <c:pt idx="1985">
                  <c:v>752.52225999999996</c:v>
                </c:pt>
                <c:pt idx="1986">
                  <c:v>752.60112500000002</c:v>
                </c:pt>
                <c:pt idx="1987">
                  <c:v>753.26290700000004</c:v>
                </c:pt>
                <c:pt idx="1988">
                  <c:v>753.09784100000002</c:v>
                </c:pt>
                <c:pt idx="1989">
                  <c:v>754.10414000000003</c:v>
                </c:pt>
                <c:pt idx="1990">
                  <c:v>754.53731800000003</c:v>
                </c:pt>
                <c:pt idx="1991">
                  <c:v>755.09224700000004</c:v>
                </c:pt>
                <c:pt idx="1992">
                  <c:v>754.04891099999998</c:v>
                </c:pt>
                <c:pt idx="1993">
                  <c:v>754.23952699999995</c:v>
                </c:pt>
                <c:pt idx="1994">
                  <c:v>752.72427700000003</c:v>
                </c:pt>
                <c:pt idx="1995">
                  <c:v>753.44662500000004</c:v>
                </c:pt>
                <c:pt idx="1996">
                  <c:v>754.83426299999996</c:v>
                </c:pt>
                <c:pt idx="1997">
                  <c:v>754.520174</c:v>
                </c:pt>
                <c:pt idx="1998">
                  <c:v>754.94568300000003</c:v>
                </c:pt>
                <c:pt idx="1999">
                  <c:v>753.705871</c:v>
                </c:pt>
                <c:pt idx="2000">
                  <c:v>754.73568799999998</c:v>
                </c:pt>
                <c:pt idx="2001">
                  <c:v>755.39161999999999</c:v>
                </c:pt>
                <c:pt idx="2002">
                  <c:v>756.56108099999994</c:v>
                </c:pt>
                <c:pt idx="2003">
                  <c:v>756.13270499999999</c:v>
                </c:pt>
                <c:pt idx="2004">
                  <c:v>755.62369000000001</c:v>
                </c:pt>
                <c:pt idx="2005">
                  <c:v>754.942635</c:v>
                </c:pt>
                <c:pt idx="2006">
                  <c:v>755.03991599999995</c:v>
                </c:pt>
                <c:pt idx="2007">
                  <c:v>757.51539100000002</c:v>
                </c:pt>
                <c:pt idx="2008">
                  <c:v>759.25818700000002</c:v>
                </c:pt>
                <c:pt idx="2009">
                  <c:v>759.55417</c:v>
                </c:pt>
                <c:pt idx="2010">
                  <c:v>758.81223999999997</c:v>
                </c:pt>
                <c:pt idx="2011">
                  <c:v>757.78409099999999</c:v>
                </c:pt>
                <c:pt idx="2012">
                  <c:v>757.83550200000002</c:v>
                </c:pt>
                <c:pt idx="2013">
                  <c:v>757.37465599999996</c:v>
                </c:pt>
                <c:pt idx="2014">
                  <c:v>757.17637200000001</c:v>
                </c:pt>
                <c:pt idx="2015">
                  <c:v>757.68299200000001</c:v>
                </c:pt>
                <c:pt idx="2016">
                  <c:v>757.70554800000002</c:v>
                </c:pt>
                <c:pt idx="2017">
                  <c:v>757.81690300000002</c:v>
                </c:pt>
                <c:pt idx="2018">
                  <c:v>758.06456600000001</c:v>
                </c:pt>
                <c:pt idx="2019">
                  <c:v>758.14630799999998</c:v>
                </c:pt>
                <c:pt idx="2020">
                  <c:v>760.35953199999994</c:v>
                </c:pt>
                <c:pt idx="2021">
                  <c:v>760.46255699999995</c:v>
                </c:pt>
                <c:pt idx="2022">
                  <c:v>759.83471999999995</c:v>
                </c:pt>
                <c:pt idx="2023">
                  <c:v>759.87027</c:v>
                </c:pt>
                <c:pt idx="2024">
                  <c:v>759.17520500000001</c:v>
                </c:pt>
                <c:pt idx="2025">
                  <c:v>759.07047999999998</c:v>
                </c:pt>
                <c:pt idx="2026">
                  <c:v>759.90383099999997</c:v>
                </c:pt>
                <c:pt idx="2027">
                  <c:v>760.01547600000004</c:v>
                </c:pt>
                <c:pt idx="2028">
                  <c:v>760.02334699999994</c:v>
                </c:pt>
                <c:pt idx="2029">
                  <c:v>757.55575399999998</c:v>
                </c:pt>
                <c:pt idx="2030">
                  <c:v>758.68306600000005</c:v>
                </c:pt>
                <c:pt idx="2031">
                  <c:v>760.05831999999998</c:v>
                </c:pt>
                <c:pt idx="2032">
                  <c:v>759.50700500000005</c:v>
                </c:pt>
                <c:pt idx="2033">
                  <c:v>760.12302399999999</c:v>
                </c:pt>
                <c:pt idx="2034">
                  <c:v>759.12747400000001</c:v>
                </c:pt>
                <c:pt idx="2035">
                  <c:v>761.27184399999999</c:v>
                </c:pt>
                <c:pt idx="2036">
                  <c:v>761.19137499999999</c:v>
                </c:pt>
                <c:pt idx="2037">
                  <c:v>760.14941899999997</c:v>
                </c:pt>
                <c:pt idx="2038">
                  <c:v>760.801875</c:v>
                </c:pt>
                <c:pt idx="2039">
                  <c:v>759.64700200000004</c:v>
                </c:pt>
                <c:pt idx="2040">
                  <c:v>761.12734399999999</c:v>
                </c:pt>
                <c:pt idx="2041">
                  <c:v>760.88032299999998</c:v>
                </c:pt>
                <c:pt idx="2042">
                  <c:v>760.84795999999994</c:v>
                </c:pt>
                <c:pt idx="2043">
                  <c:v>759.82388600000002</c:v>
                </c:pt>
                <c:pt idx="2044">
                  <c:v>760.32688099999996</c:v>
                </c:pt>
                <c:pt idx="2045">
                  <c:v>760.18015600000001</c:v>
                </c:pt>
                <c:pt idx="2046">
                  <c:v>759.91493200000002</c:v>
                </c:pt>
                <c:pt idx="2047">
                  <c:v>762.08462799999995</c:v>
                </c:pt>
                <c:pt idx="2048">
                  <c:v>762.599964</c:v>
                </c:pt>
                <c:pt idx="2049">
                  <c:v>762.49960299999998</c:v>
                </c:pt>
                <c:pt idx="2050">
                  <c:v>762.75929799999994</c:v>
                </c:pt>
                <c:pt idx="2051">
                  <c:v>761.62560099999996</c:v>
                </c:pt>
                <c:pt idx="2052">
                  <c:v>762.61810300000002</c:v>
                </c:pt>
                <c:pt idx="2053">
                  <c:v>763.56917299999998</c:v>
                </c:pt>
                <c:pt idx="2054">
                  <c:v>764.619642</c:v>
                </c:pt>
                <c:pt idx="2055">
                  <c:v>765.44703600000003</c:v>
                </c:pt>
                <c:pt idx="2056">
                  <c:v>764.43168900000001</c:v>
                </c:pt>
                <c:pt idx="2057">
                  <c:v>764.360589</c:v>
                </c:pt>
                <c:pt idx="2058">
                  <c:v>763.62334299999998</c:v>
                </c:pt>
                <c:pt idx="2059">
                  <c:v>765.74944600000003</c:v>
                </c:pt>
                <c:pt idx="2060">
                  <c:v>766.523729</c:v>
                </c:pt>
                <c:pt idx="2061">
                  <c:v>765.38268400000004</c:v>
                </c:pt>
                <c:pt idx="2062">
                  <c:v>764.79837599999996</c:v>
                </c:pt>
                <c:pt idx="2063">
                  <c:v>764.44290799999999</c:v>
                </c:pt>
                <c:pt idx="2064">
                  <c:v>763.82496400000002</c:v>
                </c:pt>
                <c:pt idx="2065">
                  <c:v>764.62487199999998</c:v>
                </c:pt>
                <c:pt idx="2066">
                  <c:v>764.92276900000002</c:v>
                </c:pt>
                <c:pt idx="2067">
                  <c:v>764.41413899999998</c:v>
                </c:pt>
                <c:pt idx="2068">
                  <c:v>765.31612900000005</c:v>
                </c:pt>
                <c:pt idx="2069">
                  <c:v>765.73546799999997</c:v>
                </c:pt>
                <c:pt idx="2070">
                  <c:v>766.48218899999995</c:v>
                </c:pt>
                <c:pt idx="2071">
                  <c:v>766.82904799999994</c:v>
                </c:pt>
                <c:pt idx="2072">
                  <c:v>766.82267400000001</c:v>
                </c:pt>
                <c:pt idx="2073">
                  <c:v>765.78827999999999</c:v>
                </c:pt>
                <c:pt idx="2074">
                  <c:v>767.34770000000003</c:v>
                </c:pt>
                <c:pt idx="2075">
                  <c:v>769.14765999999997</c:v>
                </c:pt>
                <c:pt idx="2076">
                  <c:v>769.45854099999997</c:v>
                </c:pt>
                <c:pt idx="2077">
                  <c:v>768.66871900000001</c:v>
                </c:pt>
                <c:pt idx="2078">
                  <c:v>768.36496099999999</c:v>
                </c:pt>
                <c:pt idx="2079">
                  <c:v>767.77773300000001</c:v>
                </c:pt>
                <c:pt idx="2080">
                  <c:v>767.662688</c:v>
                </c:pt>
                <c:pt idx="2081">
                  <c:v>767.13851699999998</c:v>
                </c:pt>
                <c:pt idx="2082">
                  <c:v>768.85661900000002</c:v>
                </c:pt>
                <c:pt idx="2083">
                  <c:v>769.25520900000004</c:v>
                </c:pt>
                <c:pt idx="2084">
                  <c:v>769.42517299999997</c:v>
                </c:pt>
                <c:pt idx="2085">
                  <c:v>770.60044100000005</c:v>
                </c:pt>
                <c:pt idx="2086">
                  <c:v>770.42409199999997</c:v>
                </c:pt>
                <c:pt idx="2087">
                  <c:v>768.68671900000004</c:v>
                </c:pt>
                <c:pt idx="2088">
                  <c:v>770.65398000000005</c:v>
                </c:pt>
                <c:pt idx="2089">
                  <c:v>770.22750799999994</c:v>
                </c:pt>
                <c:pt idx="2090">
                  <c:v>769.86138800000003</c:v>
                </c:pt>
                <c:pt idx="2091">
                  <c:v>769.81158200000004</c:v>
                </c:pt>
                <c:pt idx="2092">
                  <c:v>770.45631600000002</c:v>
                </c:pt>
                <c:pt idx="2093">
                  <c:v>770.794127</c:v>
                </c:pt>
                <c:pt idx="2094">
                  <c:v>770.71036400000003</c:v>
                </c:pt>
                <c:pt idx="2095">
                  <c:v>771.29264000000001</c:v>
                </c:pt>
                <c:pt idx="2096">
                  <c:v>769.53110700000002</c:v>
                </c:pt>
                <c:pt idx="2097">
                  <c:v>770.02207999999996</c:v>
                </c:pt>
                <c:pt idx="2098">
                  <c:v>769.73268499999995</c:v>
                </c:pt>
                <c:pt idx="2099">
                  <c:v>768.208483</c:v>
                </c:pt>
                <c:pt idx="2100">
                  <c:v>768.55757700000004</c:v>
                </c:pt>
                <c:pt idx="2101">
                  <c:v>769.60602500000005</c:v>
                </c:pt>
                <c:pt idx="2102">
                  <c:v>769.75151900000003</c:v>
                </c:pt>
                <c:pt idx="2103">
                  <c:v>770.84817899999996</c:v>
                </c:pt>
                <c:pt idx="2104">
                  <c:v>770.60668699999997</c:v>
                </c:pt>
                <c:pt idx="2105">
                  <c:v>770.39509799999996</c:v>
                </c:pt>
                <c:pt idx="2106">
                  <c:v>773.187005</c:v>
                </c:pt>
                <c:pt idx="2107">
                  <c:v>772.91688299999998</c:v>
                </c:pt>
                <c:pt idx="2108">
                  <c:v>773.46489199999996</c:v>
                </c:pt>
                <c:pt idx="2109">
                  <c:v>774.93704100000002</c:v>
                </c:pt>
                <c:pt idx="2110">
                  <c:v>774.55974500000002</c:v>
                </c:pt>
                <c:pt idx="2111">
                  <c:v>775.71898199999998</c:v>
                </c:pt>
                <c:pt idx="2112">
                  <c:v>775.752296</c:v>
                </c:pt>
                <c:pt idx="2113">
                  <c:v>776.21726999999998</c:v>
                </c:pt>
                <c:pt idx="2114">
                  <c:v>777.80319299999996</c:v>
                </c:pt>
                <c:pt idx="2115">
                  <c:v>777.74859500000002</c:v>
                </c:pt>
                <c:pt idx="2116">
                  <c:v>775.46299799999997</c:v>
                </c:pt>
                <c:pt idx="2117">
                  <c:v>774.47447399999999</c:v>
                </c:pt>
                <c:pt idx="2118">
                  <c:v>774.43924500000003</c:v>
                </c:pt>
                <c:pt idx="2119">
                  <c:v>775.46417399999996</c:v>
                </c:pt>
                <c:pt idx="2120">
                  <c:v>775.37167399999998</c:v>
                </c:pt>
                <c:pt idx="2121">
                  <c:v>776.15053399999999</c:v>
                </c:pt>
                <c:pt idx="2122">
                  <c:v>776.32518200000004</c:v>
                </c:pt>
                <c:pt idx="2123">
                  <c:v>776.65660800000001</c:v>
                </c:pt>
                <c:pt idx="2124">
                  <c:v>775.788456</c:v>
                </c:pt>
                <c:pt idx="2125">
                  <c:v>776.76783599999999</c:v>
                </c:pt>
                <c:pt idx="2126">
                  <c:v>777.26500099999998</c:v>
                </c:pt>
                <c:pt idx="2127">
                  <c:v>776.96496500000001</c:v>
                </c:pt>
                <c:pt idx="2128">
                  <c:v>777.55374300000005</c:v>
                </c:pt>
                <c:pt idx="2129">
                  <c:v>777.01925300000005</c:v>
                </c:pt>
                <c:pt idx="2130">
                  <c:v>775.76996399999996</c:v>
                </c:pt>
                <c:pt idx="2131">
                  <c:v>775.51123199999995</c:v>
                </c:pt>
                <c:pt idx="2132">
                  <c:v>776.91973599999994</c:v>
                </c:pt>
                <c:pt idx="2133">
                  <c:v>778.629549</c:v>
                </c:pt>
                <c:pt idx="2134">
                  <c:v>778.93946700000004</c:v>
                </c:pt>
                <c:pt idx="2135">
                  <c:v>780.25313900000003</c:v>
                </c:pt>
                <c:pt idx="2136">
                  <c:v>779.953755</c:v>
                </c:pt>
                <c:pt idx="2137">
                  <c:v>779.36976800000002</c:v>
                </c:pt>
                <c:pt idx="2138">
                  <c:v>779.24864700000001</c:v>
                </c:pt>
                <c:pt idx="2139">
                  <c:v>779.24290399999995</c:v>
                </c:pt>
                <c:pt idx="2140">
                  <c:v>780.21679700000004</c:v>
                </c:pt>
                <c:pt idx="2141">
                  <c:v>781.66967499999998</c:v>
                </c:pt>
                <c:pt idx="2142">
                  <c:v>782.18309699999998</c:v>
                </c:pt>
                <c:pt idx="2143">
                  <c:v>781.93437500000005</c:v>
                </c:pt>
                <c:pt idx="2144">
                  <c:v>781.89073900000005</c:v>
                </c:pt>
                <c:pt idx="2145">
                  <c:v>782.22790799999996</c:v>
                </c:pt>
                <c:pt idx="2146">
                  <c:v>782.87543400000004</c:v>
                </c:pt>
                <c:pt idx="2147">
                  <c:v>783.54993300000001</c:v>
                </c:pt>
                <c:pt idx="2148">
                  <c:v>784.24492299999997</c:v>
                </c:pt>
                <c:pt idx="2149">
                  <c:v>783.85357299999998</c:v>
                </c:pt>
                <c:pt idx="2150">
                  <c:v>785.06976099999997</c:v>
                </c:pt>
                <c:pt idx="2151">
                  <c:v>784.30261199999995</c:v>
                </c:pt>
                <c:pt idx="2152">
                  <c:v>783.57643499999995</c:v>
                </c:pt>
                <c:pt idx="2153">
                  <c:v>783.31744600000002</c:v>
                </c:pt>
                <c:pt idx="2154">
                  <c:v>783.62928899999997</c:v>
                </c:pt>
                <c:pt idx="2155">
                  <c:v>781.99983899999995</c:v>
                </c:pt>
                <c:pt idx="2156">
                  <c:v>782.17480799999998</c:v>
                </c:pt>
                <c:pt idx="2157">
                  <c:v>783.70752300000004</c:v>
                </c:pt>
                <c:pt idx="2158">
                  <c:v>784.71020699999997</c:v>
                </c:pt>
                <c:pt idx="2159">
                  <c:v>783.72274200000004</c:v>
                </c:pt>
                <c:pt idx="2160">
                  <c:v>783.42511200000001</c:v>
                </c:pt>
                <c:pt idx="2161">
                  <c:v>783.36135899999999</c:v>
                </c:pt>
                <c:pt idx="2162">
                  <c:v>783.00822300000004</c:v>
                </c:pt>
                <c:pt idx="2163">
                  <c:v>783.15456200000006</c:v>
                </c:pt>
                <c:pt idx="2164">
                  <c:v>785.71603500000003</c:v>
                </c:pt>
                <c:pt idx="2165">
                  <c:v>785.71283700000004</c:v>
                </c:pt>
                <c:pt idx="2166">
                  <c:v>785.91931399999999</c:v>
                </c:pt>
                <c:pt idx="2167">
                  <c:v>785.67946900000004</c:v>
                </c:pt>
                <c:pt idx="2168">
                  <c:v>785.41115400000001</c:v>
                </c:pt>
                <c:pt idx="2169">
                  <c:v>785.02938700000004</c:v>
                </c:pt>
                <c:pt idx="2170">
                  <c:v>784.86888799999997</c:v>
                </c:pt>
                <c:pt idx="2171">
                  <c:v>783.78510400000005</c:v>
                </c:pt>
                <c:pt idx="2172">
                  <c:v>785.20286999999996</c:v>
                </c:pt>
                <c:pt idx="2173">
                  <c:v>784.95073600000001</c:v>
                </c:pt>
                <c:pt idx="2174">
                  <c:v>784.36943399999996</c:v>
                </c:pt>
                <c:pt idx="2175">
                  <c:v>782.87269600000002</c:v>
                </c:pt>
                <c:pt idx="2176">
                  <c:v>782.76446299999998</c:v>
                </c:pt>
                <c:pt idx="2177">
                  <c:v>782.56873499999995</c:v>
                </c:pt>
                <c:pt idx="2178">
                  <c:v>782.09617900000001</c:v>
                </c:pt>
                <c:pt idx="2179">
                  <c:v>783.41783999999996</c:v>
                </c:pt>
                <c:pt idx="2180">
                  <c:v>784.75556400000005</c:v>
                </c:pt>
                <c:pt idx="2181">
                  <c:v>784.65691400000003</c:v>
                </c:pt>
                <c:pt idx="2182">
                  <c:v>785.54199600000004</c:v>
                </c:pt>
                <c:pt idx="2183">
                  <c:v>785.03814599999998</c:v>
                </c:pt>
                <c:pt idx="2184">
                  <c:v>785.48409400000003</c:v>
                </c:pt>
                <c:pt idx="2185">
                  <c:v>785.235051</c:v>
                </c:pt>
                <c:pt idx="2186">
                  <c:v>784.42180699999994</c:v>
                </c:pt>
                <c:pt idx="2187">
                  <c:v>784.09588900000006</c:v>
                </c:pt>
                <c:pt idx="2188">
                  <c:v>784.73085900000001</c:v>
                </c:pt>
                <c:pt idx="2189">
                  <c:v>784.83057899999994</c:v>
                </c:pt>
                <c:pt idx="2190">
                  <c:v>785.83549800000003</c:v>
                </c:pt>
                <c:pt idx="2191">
                  <c:v>786.13074300000005</c:v>
                </c:pt>
                <c:pt idx="2192">
                  <c:v>785.12176999999997</c:v>
                </c:pt>
                <c:pt idx="2193">
                  <c:v>784.73905100000002</c:v>
                </c:pt>
                <c:pt idx="2194">
                  <c:v>782.72000500000001</c:v>
                </c:pt>
                <c:pt idx="2195">
                  <c:v>781.19016599999998</c:v>
                </c:pt>
                <c:pt idx="2196">
                  <c:v>782.07151599999997</c:v>
                </c:pt>
                <c:pt idx="2197">
                  <c:v>782.81163900000001</c:v>
                </c:pt>
                <c:pt idx="2198">
                  <c:v>784.089023</c:v>
                </c:pt>
                <c:pt idx="2199">
                  <c:v>782.43518700000004</c:v>
                </c:pt>
                <c:pt idx="2200">
                  <c:v>782.44689800000003</c:v>
                </c:pt>
                <c:pt idx="2201">
                  <c:v>784.30554199999995</c:v>
                </c:pt>
                <c:pt idx="2202">
                  <c:v>783.54413599999998</c:v>
                </c:pt>
                <c:pt idx="2203">
                  <c:v>783.97496100000001</c:v>
                </c:pt>
                <c:pt idx="2204">
                  <c:v>784.47071500000004</c:v>
                </c:pt>
                <c:pt idx="2205">
                  <c:v>785.39272700000004</c:v>
                </c:pt>
                <c:pt idx="2206">
                  <c:v>784.35311300000001</c:v>
                </c:pt>
                <c:pt idx="2207">
                  <c:v>783.58489499999996</c:v>
                </c:pt>
                <c:pt idx="2208">
                  <c:v>782.93553999999995</c:v>
                </c:pt>
                <c:pt idx="2209">
                  <c:v>784.08361100000002</c:v>
                </c:pt>
                <c:pt idx="2210">
                  <c:v>785.85664199999997</c:v>
                </c:pt>
                <c:pt idx="2211">
                  <c:v>784.97507800000005</c:v>
                </c:pt>
                <c:pt idx="2212">
                  <c:v>783.59402799999998</c:v>
                </c:pt>
                <c:pt idx="2213">
                  <c:v>783.67598399999997</c:v>
                </c:pt>
                <c:pt idx="2214">
                  <c:v>785.29436499999997</c:v>
                </c:pt>
                <c:pt idx="2215">
                  <c:v>785.262922</c:v>
                </c:pt>
                <c:pt idx="2216">
                  <c:v>784.68883800000003</c:v>
                </c:pt>
                <c:pt idx="2217">
                  <c:v>785.99601800000005</c:v>
                </c:pt>
                <c:pt idx="2218">
                  <c:v>786.38693999999998</c:v>
                </c:pt>
                <c:pt idx="2219">
                  <c:v>784.79452600000002</c:v>
                </c:pt>
                <c:pt idx="2220">
                  <c:v>784.78867600000001</c:v>
                </c:pt>
                <c:pt idx="2221">
                  <c:v>785.68673100000001</c:v>
                </c:pt>
                <c:pt idx="2222">
                  <c:v>786.52273400000001</c:v>
                </c:pt>
                <c:pt idx="2223">
                  <c:v>784.82080299999996</c:v>
                </c:pt>
                <c:pt idx="2224">
                  <c:v>786.45005100000003</c:v>
                </c:pt>
                <c:pt idx="2225">
                  <c:v>786.68483700000002</c:v>
                </c:pt>
                <c:pt idx="2226">
                  <c:v>788.17571399999997</c:v>
                </c:pt>
                <c:pt idx="2227">
                  <c:v>789.56165099999998</c:v>
                </c:pt>
                <c:pt idx="2228">
                  <c:v>788.82855500000005</c:v>
                </c:pt>
                <c:pt idx="2229">
                  <c:v>789.21468600000003</c:v>
                </c:pt>
                <c:pt idx="2230">
                  <c:v>789.559844</c:v>
                </c:pt>
                <c:pt idx="2231">
                  <c:v>788.39634000000001</c:v>
                </c:pt>
                <c:pt idx="2232">
                  <c:v>790.27388199999996</c:v>
                </c:pt>
                <c:pt idx="2233">
                  <c:v>790.07464500000003</c:v>
                </c:pt>
                <c:pt idx="2234">
                  <c:v>789.62338299999999</c:v>
                </c:pt>
                <c:pt idx="2235">
                  <c:v>788.13537199999996</c:v>
                </c:pt>
                <c:pt idx="2236">
                  <c:v>787.12602600000002</c:v>
                </c:pt>
                <c:pt idx="2237">
                  <c:v>788.78208600000005</c:v>
                </c:pt>
                <c:pt idx="2238">
                  <c:v>789.26145499999996</c:v>
                </c:pt>
                <c:pt idx="2239">
                  <c:v>788.46896900000002</c:v>
                </c:pt>
                <c:pt idx="2240">
                  <c:v>788.58540500000004</c:v>
                </c:pt>
                <c:pt idx="2241">
                  <c:v>789.33520699999997</c:v>
                </c:pt>
                <c:pt idx="2242">
                  <c:v>789.43971799999997</c:v>
                </c:pt>
                <c:pt idx="2243">
                  <c:v>789.79988100000003</c:v>
                </c:pt>
                <c:pt idx="2244">
                  <c:v>790.54340500000001</c:v>
                </c:pt>
                <c:pt idx="2245">
                  <c:v>790.56437800000003</c:v>
                </c:pt>
                <c:pt idx="2246">
                  <c:v>790.08330799999999</c:v>
                </c:pt>
                <c:pt idx="2247">
                  <c:v>789.97166400000003</c:v>
                </c:pt>
                <c:pt idx="2248">
                  <c:v>791.16761599999995</c:v>
                </c:pt>
                <c:pt idx="2249">
                  <c:v>791.05530799999997</c:v>
                </c:pt>
                <c:pt idx="2250">
                  <c:v>791.42441299999996</c:v>
                </c:pt>
                <c:pt idx="2251">
                  <c:v>791.61737100000005</c:v>
                </c:pt>
                <c:pt idx="2252">
                  <c:v>790.77603099999999</c:v>
                </c:pt>
                <c:pt idx="2253">
                  <c:v>790.84276799999998</c:v>
                </c:pt>
                <c:pt idx="2254">
                  <c:v>791.18057799999997</c:v>
                </c:pt>
                <c:pt idx="2255">
                  <c:v>790.50601600000005</c:v>
                </c:pt>
                <c:pt idx="2256">
                  <c:v>791.53954399999998</c:v>
                </c:pt>
                <c:pt idx="2257">
                  <c:v>793.49414300000001</c:v>
                </c:pt>
                <c:pt idx="2258">
                  <c:v>793.615049</c:v>
                </c:pt>
                <c:pt idx="2259">
                  <c:v>793.83738600000004</c:v>
                </c:pt>
                <c:pt idx="2260">
                  <c:v>793.72882200000004</c:v>
                </c:pt>
                <c:pt idx="2261">
                  <c:v>792.07808799999998</c:v>
                </c:pt>
                <c:pt idx="2262">
                  <c:v>791.96846500000004</c:v>
                </c:pt>
                <c:pt idx="2263">
                  <c:v>791.35673499999996</c:v>
                </c:pt>
                <c:pt idx="2264">
                  <c:v>790.67621499999996</c:v>
                </c:pt>
                <c:pt idx="2265">
                  <c:v>790.10840900000005</c:v>
                </c:pt>
                <c:pt idx="2266">
                  <c:v>790.75050199999998</c:v>
                </c:pt>
                <c:pt idx="2267">
                  <c:v>790.90057400000001</c:v>
                </c:pt>
                <c:pt idx="2268">
                  <c:v>790.14299700000004</c:v>
                </c:pt>
                <c:pt idx="2269">
                  <c:v>789.80278999999996</c:v>
                </c:pt>
                <c:pt idx="2270">
                  <c:v>789.25445999999999</c:v>
                </c:pt>
                <c:pt idx="2271">
                  <c:v>790.21095300000002</c:v>
                </c:pt>
                <c:pt idx="2272">
                  <c:v>791.07080499999995</c:v>
                </c:pt>
                <c:pt idx="2273">
                  <c:v>790.68998999999997</c:v>
                </c:pt>
                <c:pt idx="2274">
                  <c:v>790.16753100000005</c:v>
                </c:pt>
                <c:pt idx="2275">
                  <c:v>790.69243900000004</c:v>
                </c:pt>
                <c:pt idx="2276">
                  <c:v>791.46464700000001</c:v>
                </c:pt>
                <c:pt idx="2277">
                  <c:v>791.515309</c:v>
                </c:pt>
                <c:pt idx="2278">
                  <c:v>791.64132800000004</c:v>
                </c:pt>
                <c:pt idx="2279">
                  <c:v>790.82212600000003</c:v>
                </c:pt>
                <c:pt idx="2280">
                  <c:v>789.76899400000002</c:v>
                </c:pt>
                <c:pt idx="2281">
                  <c:v>788.62519099999997</c:v>
                </c:pt>
                <c:pt idx="2282">
                  <c:v>788.22319900000002</c:v>
                </c:pt>
                <c:pt idx="2283">
                  <c:v>788.35846900000001</c:v>
                </c:pt>
                <c:pt idx="2284">
                  <c:v>786.78116699999998</c:v>
                </c:pt>
                <c:pt idx="2285">
                  <c:v>785.88066300000003</c:v>
                </c:pt>
                <c:pt idx="2286">
                  <c:v>786.97508800000003</c:v>
                </c:pt>
                <c:pt idx="2287">
                  <c:v>787.42177300000003</c:v>
                </c:pt>
                <c:pt idx="2288">
                  <c:v>787.34344299999998</c:v>
                </c:pt>
                <c:pt idx="2289">
                  <c:v>787.49042399999996</c:v>
                </c:pt>
                <c:pt idx="2290">
                  <c:v>787.14396099999999</c:v>
                </c:pt>
                <c:pt idx="2291">
                  <c:v>787.127566</c:v>
                </c:pt>
                <c:pt idx="2292">
                  <c:v>788.21891100000005</c:v>
                </c:pt>
                <c:pt idx="2293">
                  <c:v>788.50829499999998</c:v>
                </c:pt>
                <c:pt idx="2294">
                  <c:v>787.12745900000004</c:v>
                </c:pt>
                <c:pt idx="2295">
                  <c:v>786.42384800000002</c:v>
                </c:pt>
                <c:pt idx="2296">
                  <c:v>787.08372699999995</c:v>
                </c:pt>
                <c:pt idx="2297">
                  <c:v>787.39035100000001</c:v>
                </c:pt>
                <c:pt idx="2298">
                  <c:v>785.88350700000001</c:v>
                </c:pt>
                <c:pt idx="2299">
                  <c:v>787.26838599999996</c:v>
                </c:pt>
                <c:pt idx="2300">
                  <c:v>787.15343700000005</c:v>
                </c:pt>
                <c:pt idx="2301">
                  <c:v>787.709114</c:v>
                </c:pt>
                <c:pt idx="2302">
                  <c:v>788.482124</c:v>
                </c:pt>
                <c:pt idx="2303">
                  <c:v>789.83544199999994</c:v>
                </c:pt>
                <c:pt idx="2304">
                  <c:v>789.73742300000004</c:v>
                </c:pt>
                <c:pt idx="2305">
                  <c:v>788.583395</c:v>
                </c:pt>
                <c:pt idx="2306">
                  <c:v>788.925569</c:v>
                </c:pt>
                <c:pt idx="2307">
                  <c:v>788.59722299999999</c:v>
                </c:pt>
                <c:pt idx="2308">
                  <c:v>788.67662299999995</c:v>
                </c:pt>
                <c:pt idx="2309">
                  <c:v>789.01602700000001</c:v>
                </c:pt>
                <c:pt idx="2310">
                  <c:v>790.13873000000001</c:v>
                </c:pt>
                <c:pt idx="2311">
                  <c:v>790.85011499999996</c:v>
                </c:pt>
                <c:pt idx="2312">
                  <c:v>790.04144799999995</c:v>
                </c:pt>
                <c:pt idx="2313">
                  <c:v>789.77325099999996</c:v>
                </c:pt>
                <c:pt idx="2314">
                  <c:v>789.53898900000002</c:v>
                </c:pt>
                <c:pt idx="2315">
                  <c:v>788.64029200000004</c:v>
                </c:pt>
                <c:pt idx="2316">
                  <c:v>788.52306399999998</c:v>
                </c:pt>
                <c:pt idx="2317">
                  <c:v>788.67153199999996</c:v>
                </c:pt>
                <c:pt idx="2318">
                  <c:v>788.4973</c:v>
                </c:pt>
                <c:pt idx="2319">
                  <c:v>788.57287099999996</c:v>
                </c:pt>
                <c:pt idx="2320">
                  <c:v>788.50847699999997</c:v>
                </c:pt>
                <c:pt idx="2321">
                  <c:v>787.55049799999995</c:v>
                </c:pt>
                <c:pt idx="2322">
                  <c:v>788.54391999999996</c:v>
                </c:pt>
                <c:pt idx="2323">
                  <c:v>787.41640400000006</c:v>
                </c:pt>
                <c:pt idx="2324">
                  <c:v>788.61437799999999</c:v>
                </c:pt>
                <c:pt idx="2325">
                  <c:v>789.44187899999997</c:v>
                </c:pt>
                <c:pt idx="2326">
                  <c:v>789.31342099999995</c:v>
                </c:pt>
                <c:pt idx="2327">
                  <c:v>789.40303400000005</c:v>
                </c:pt>
                <c:pt idx="2328">
                  <c:v>789.39387999999997</c:v>
                </c:pt>
                <c:pt idx="2329">
                  <c:v>788.87108899999998</c:v>
                </c:pt>
                <c:pt idx="2330">
                  <c:v>788.15534000000002</c:v>
                </c:pt>
                <c:pt idx="2331">
                  <c:v>789.22848199999999</c:v>
                </c:pt>
                <c:pt idx="2332">
                  <c:v>791.024496</c:v>
                </c:pt>
                <c:pt idx="2333">
                  <c:v>790.52511700000002</c:v>
                </c:pt>
                <c:pt idx="2334">
                  <c:v>790.15645099999995</c:v>
                </c:pt>
                <c:pt idx="2335">
                  <c:v>789.965193</c:v>
                </c:pt>
                <c:pt idx="2336">
                  <c:v>790.19848200000001</c:v>
                </c:pt>
                <c:pt idx="2337">
                  <c:v>789.933761</c:v>
                </c:pt>
                <c:pt idx="2338">
                  <c:v>789.75793599999997</c:v>
                </c:pt>
                <c:pt idx="2339">
                  <c:v>789.77007500000002</c:v>
                </c:pt>
                <c:pt idx="2340">
                  <c:v>790.23539100000005</c:v>
                </c:pt>
                <c:pt idx="2341">
                  <c:v>789.88309900000002</c:v>
                </c:pt>
                <c:pt idx="2342">
                  <c:v>788.61615300000005</c:v>
                </c:pt>
                <c:pt idx="2343">
                  <c:v>787.69170299999996</c:v>
                </c:pt>
                <c:pt idx="2344">
                  <c:v>786.285616</c:v>
                </c:pt>
                <c:pt idx="2345">
                  <c:v>786.51178200000004</c:v>
                </c:pt>
                <c:pt idx="2346">
                  <c:v>787.09448599999996</c:v>
                </c:pt>
                <c:pt idx="2347">
                  <c:v>786.45068200000003</c:v>
                </c:pt>
                <c:pt idx="2348">
                  <c:v>787.77723100000003</c:v>
                </c:pt>
                <c:pt idx="2349">
                  <c:v>788.81695100000002</c:v>
                </c:pt>
                <c:pt idx="2350">
                  <c:v>788.09163000000001</c:v>
                </c:pt>
                <c:pt idx="2351">
                  <c:v>789.27650200000005</c:v>
                </c:pt>
                <c:pt idx="2352">
                  <c:v>789.27532599999995</c:v>
                </c:pt>
                <c:pt idx="2353">
                  <c:v>788.98179200000004</c:v>
                </c:pt>
                <c:pt idx="2354">
                  <c:v>790.42243499999995</c:v>
                </c:pt>
                <c:pt idx="2355">
                  <c:v>790.88467000000003</c:v>
                </c:pt>
                <c:pt idx="2356">
                  <c:v>790.52354500000001</c:v>
                </c:pt>
                <c:pt idx="2357">
                  <c:v>791.08030299999996</c:v>
                </c:pt>
                <c:pt idx="2358">
                  <c:v>790.97270100000003</c:v>
                </c:pt>
                <c:pt idx="2359">
                  <c:v>791.223027</c:v>
                </c:pt>
                <c:pt idx="2360">
                  <c:v>791.50527699999998</c:v>
                </c:pt>
                <c:pt idx="2361">
                  <c:v>789.80633</c:v>
                </c:pt>
                <c:pt idx="2362">
                  <c:v>788.23147700000004</c:v>
                </c:pt>
                <c:pt idx="2363">
                  <c:v>788.20071900000005</c:v>
                </c:pt>
                <c:pt idx="2364">
                  <c:v>788.77970100000005</c:v>
                </c:pt>
                <c:pt idx="2365">
                  <c:v>789.61943599999995</c:v>
                </c:pt>
                <c:pt idx="2366">
                  <c:v>790.351046</c:v>
                </c:pt>
                <c:pt idx="2367">
                  <c:v>789.35740999999996</c:v>
                </c:pt>
                <c:pt idx="2368">
                  <c:v>788.876982</c:v>
                </c:pt>
                <c:pt idx="2369">
                  <c:v>788.44795399999998</c:v>
                </c:pt>
                <c:pt idx="2370">
                  <c:v>787.29467399999999</c:v>
                </c:pt>
                <c:pt idx="2371">
                  <c:v>787.35101499999996</c:v>
                </c:pt>
                <c:pt idx="2372">
                  <c:v>786.27554199999997</c:v>
                </c:pt>
                <c:pt idx="2373">
                  <c:v>785.35970099999997</c:v>
                </c:pt>
                <c:pt idx="2374">
                  <c:v>784.12212399999999</c:v>
                </c:pt>
                <c:pt idx="2375">
                  <c:v>784.441731</c:v>
                </c:pt>
                <c:pt idx="2376">
                  <c:v>785.84363699999994</c:v>
                </c:pt>
                <c:pt idx="2377">
                  <c:v>786.10046499999999</c:v>
                </c:pt>
                <c:pt idx="2378">
                  <c:v>786.97607200000004</c:v>
                </c:pt>
                <c:pt idx="2379">
                  <c:v>787.59528799999998</c:v>
                </c:pt>
                <c:pt idx="2380">
                  <c:v>788.16362800000002</c:v>
                </c:pt>
                <c:pt idx="2381">
                  <c:v>787.73939199999995</c:v>
                </c:pt>
                <c:pt idx="2382">
                  <c:v>787.28525200000001</c:v>
                </c:pt>
                <c:pt idx="2383">
                  <c:v>787.49215700000002</c:v>
                </c:pt>
                <c:pt idx="2384">
                  <c:v>786.02422100000001</c:v>
                </c:pt>
                <c:pt idx="2385">
                  <c:v>786.69090100000005</c:v>
                </c:pt>
                <c:pt idx="2386">
                  <c:v>788.07737399999996</c:v>
                </c:pt>
                <c:pt idx="2387">
                  <c:v>787.88239399999998</c:v>
                </c:pt>
                <c:pt idx="2388">
                  <c:v>789.42936499999996</c:v>
                </c:pt>
                <c:pt idx="2389">
                  <c:v>786.95549500000004</c:v>
                </c:pt>
                <c:pt idx="2390">
                  <c:v>788.70680400000003</c:v>
                </c:pt>
                <c:pt idx="2391">
                  <c:v>789.20931700000006</c:v>
                </c:pt>
                <c:pt idx="2392">
                  <c:v>791.03960800000004</c:v>
                </c:pt>
                <c:pt idx="2393">
                  <c:v>790.180386</c:v>
                </c:pt>
                <c:pt idx="2394">
                  <c:v>788.88012600000002</c:v>
                </c:pt>
                <c:pt idx="2395">
                  <c:v>788.95845599999996</c:v>
                </c:pt>
                <c:pt idx="2396">
                  <c:v>789.79309000000001</c:v>
                </c:pt>
                <c:pt idx="2397">
                  <c:v>789.55744800000002</c:v>
                </c:pt>
                <c:pt idx="2398">
                  <c:v>788.93789000000004</c:v>
                </c:pt>
                <c:pt idx="2399">
                  <c:v>790.04572599999995</c:v>
                </c:pt>
                <c:pt idx="2400">
                  <c:v>790.25858800000003</c:v>
                </c:pt>
                <c:pt idx="2401">
                  <c:v>791.08215299999995</c:v>
                </c:pt>
                <c:pt idx="2402">
                  <c:v>789.57903099999999</c:v>
                </c:pt>
                <c:pt idx="2403">
                  <c:v>790.05466699999999</c:v>
                </c:pt>
                <c:pt idx="2404">
                  <c:v>789.656836</c:v>
                </c:pt>
                <c:pt idx="2405">
                  <c:v>790.65840800000001</c:v>
                </c:pt>
                <c:pt idx="2406">
                  <c:v>790.68959500000005</c:v>
                </c:pt>
                <c:pt idx="2407">
                  <c:v>789.09877400000005</c:v>
                </c:pt>
                <c:pt idx="2408">
                  <c:v>789.59027100000003</c:v>
                </c:pt>
                <c:pt idx="2409">
                  <c:v>787.58043299999997</c:v>
                </c:pt>
                <c:pt idx="2410">
                  <c:v>787.46048900000005</c:v>
                </c:pt>
                <c:pt idx="2411">
                  <c:v>788.24842899999999</c:v>
                </c:pt>
                <c:pt idx="2412">
                  <c:v>788.396479</c:v>
                </c:pt>
                <c:pt idx="2413">
                  <c:v>787.93690600000002</c:v>
                </c:pt>
                <c:pt idx="2414">
                  <c:v>787.79854599999999</c:v>
                </c:pt>
                <c:pt idx="2415">
                  <c:v>789.01845500000002</c:v>
                </c:pt>
                <c:pt idx="2416">
                  <c:v>790.74465199999997</c:v>
                </c:pt>
                <c:pt idx="2417">
                  <c:v>790.86257499999999</c:v>
                </c:pt>
                <c:pt idx="2418">
                  <c:v>790.66875000000005</c:v>
                </c:pt>
                <c:pt idx="2419">
                  <c:v>789.11060199999997</c:v>
                </c:pt>
                <c:pt idx="2420">
                  <c:v>789.32325000000003</c:v>
                </c:pt>
                <c:pt idx="2421">
                  <c:v>788.56578000000002</c:v>
                </c:pt>
                <c:pt idx="2422">
                  <c:v>789.57623899999999</c:v>
                </c:pt>
                <c:pt idx="2423">
                  <c:v>787.40025500000002</c:v>
                </c:pt>
                <c:pt idx="2424">
                  <c:v>787.11172599999998</c:v>
                </c:pt>
                <c:pt idx="2425">
                  <c:v>786.55010200000004</c:v>
                </c:pt>
                <c:pt idx="2426">
                  <c:v>786.20835599999998</c:v>
                </c:pt>
                <c:pt idx="2427">
                  <c:v>786.20845199999997</c:v>
                </c:pt>
                <c:pt idx="2428">
                  <c:v>788.003514</c:v>
                </c:pt>
                <c:pt idx="2429">
                  <c:v>787.34886600000004</c:v>
                </c:pt>
                <c:pt idx="2430">
                  <c:v>787.45337700000005</c:v>
                </c:pt>
                <c:pt idx="2431">
                  <c:v>788.13704099999995</c:v>
                </c:pt>
                <c:pt idx="2432">
                  <c:v>788.02795200000003</c:v>
                </c:pt>
                <c:pt idx="2433">
                  <c:v>787.33477000000005</c:v>
                </c:pt>
                <c:pt idx="2434">
                  <c:v>788.81861900000001</c:v>
                </c:pt>
                <c:pt idx="2435">
                  <c:v>789.08214299999997</c:v>
                </c:pt>
                <c:pt idx="2436">
                  <c:v>788.37427600000001</c:v>
                </c:pt>
                <c:pt idx="2437">
                  <c:v>788.075737</c:v>
                </c:pt>
                <c:pt idx="2438">
                  <c:v>788.17809899999997</c:v>
                </c:pt>
                <c:pt idx="2439">
                  <c:v>787.50609199999997</c:v>
                </c:pt>
                <c:pt idx="2440">
                  <c:v>786.48169700000005</c:v>
                </c:pt>
                <c:pt idx="2441">
                  <c:v>786.55524700000001</c:v>
                </c:pt>
                <c:pt idx="2442">
                  <c:v>786.40943200000004</c:v>
                </c:pt>
                <c:pt idx="2443">
                  <c:v>785.87238500000001</c:v>
                </c:pt>
                <c:pt idx="2444">
                  <c:v>786.06396299999994</c:v>
                </c:pt>
                <c:pt idx="2445">
                  <c:v>785.96985800000004</c:v>
                </c:pt>
                <c:pt idx="2446">
                  <c:v>786.72829100000001</c:v>
                </c:pt>
                <c:pt idx="2447">
                  <c:v>786.59333100000003</c:v>
                </c:pt>
                <c:pt idx="2448">
                  <c:v>786.31852500000002</c:v>
                </c:pt>
                <c:pt idx="2449">
                  <c:v>786.80002200000001</c:v>
                </c:pt>
                <c:pt idx="2450">
                  <c:v>786.67943600000001</c:v>
                </c:pt>
                <c:pt idx="2451">
                  <c:v>786.94678899999997</c:v>
                </c:pt>
                <c:pt idx="2452">
                  <c:v>786.39323999999999</c:v>
                </c:pt>
                <c:pt idx="2453">
                  <c:v>787.57983400000001</c:v>
                </c:pt>
                <c:pt idx="2454">
                  <c:v>786.78820399999995</c:v>
                </c:pt>
                <c:pt idx="2455">
                  <c:v>785.75050499999998</c:v>
                </c:pt>
                <c:pt idx="2456">
                  <c:v>784.61872200000005</c:v>
                </c:pt>
                <c:pt idx="2457">
                  <c:v>785.76391599999999</c:v>
                </c:pt>
                <c:pt idx="2458">
                  <c:v>786.495408</c:v>
                </c:pt>
                <c:pt idx="2459">
                  <c:v>785.29956300000003</c:v>
                </c:pt>
                <c:pt idx="2460">
                  <c:v>784.76468699999998</c:v>
                </c:pt>
                <c:pt idx="2461">
                  <c:v>784.53256399999998</c:v>
                </c:pt>
                <c:pt idx="2462">
                  <c:v>785.651791</c:v>
                </c:pt>
                <c:pt idx="2463">
                  <c:v>785.59410200000002</c:v>
                </c:pt>
                <c:pt idx="2464">
                  <c:v>785.71043099999997</c:v>
                </c:pt>
                <c:pt idx="2465">
                  <c:v>786.89926000000003</c:v>
                </c:pt>
                <c:pt idx="2466">
                  <c:v>787.427955</c:v>
                </c:pt>
                <c:pt idx="2467">
                  <c:v>787.41604099999995</c:v>
                </c:pt>
                <c:pt idx="2468">
                  <c:v>787.70233399999995</c:v>
                </c:pt>
                <c:pt idx="2469">
                  <c:v>787.70148900000004</c:v>
                </c:pt>
                <c:pt idx="2470">
                  <c:v>787.28576499999997</c:v>
                </c:pt>
                <c:pt idx="2471">
                  <c:v>786.99201800000003</c:v>
                </c:pt>
                <c:pt idx="2472">
                  <c:v>786.54372799999999</c:v>
                </c:pt>
                <c:pt idx="2473">
                  <c:v>785.27348900000004</c:v>
                </c:pt>
                <c:pt idx="2474">
                  <c:v>784.85595799999999</c:v>
                </c:pt>
                <c:pt idx="2475">
                  <c:v>785.42174199999999</c:v>
                </c:pt>
                <c:pt idx="2476">
                  <c:v>785.01709900000003</c:v>
                </c:pt>
                <c:pt idx="2477">
                  <c:v>785.966992</c:v>
                </c:pt>
                <c:pt idx="2478">
                  <c:v>785.94985899999995</c:v>
                </c:pt>
                <c:pt idx="2479">
                  <c:v>785.92856500000005</c:v>
                </c:pt>
                <c:pt idx="2480">
                  <c:v>785.79305999999997</c:v>
                </c:pt>
                <c:pt idx="2481">
                  <c:v>786.769991</c:v>
                </c:pt>
                <c:pt idx="2482">
                  <c:v>786.178763</c:v>
                </c:pt>
                <c:pt idx="2483">
                  <c:v>787.24253599999997</c:v>
                </c:pt>
                <c:pt idx="2484">
                  <c:v>786.06392100000005</c:v>
                </c:pt>
                <c:pt idx="2485">
                  <c:v>785.46567700000003</c:v>
                </c:pt>
                <c:pt idx="2486">
                  <c:v>783.46016999999995</c:v>
                </c:pt>
                <c:pt idx="2487">
                  <c:v>783.96326099999999</c:v>
                </c:pt>
                <c:pt idx="2488">
                  <c:v>785.77779799999996</c:v>
                </c:pt>
                <c:pt idx="2489">
                  <c:v>785.20924400000001</c:v>
                </c:pt>
                <c:pt idx="2490">
                  <c:v>785.37421400000005</c:v>
                </c:pt>
                <c:pt idx="2491">
                  <c:v>784.88591399999996</c:v>
                </c:pt>
                <c:pt idx="2492">
                  <c:v>784.80789500000003</c:v>
                </c:pt>
                <c:pt idx="2493">
                  <c:v>786.04714000000001</c:v>
                </c:pt>
                <c:pt idx="2494">
                  <c:v>786.204024</c:v>
                </c:pt>
                <c:pt idx="2495">
                  <c:v>786.39081199999998</c:v>
                </c:pt>
                <c:pt idx="2496">
                  <c:v>786.18422799999996</c:v>
                </c:pt>
                <c:pt idx="2497">
                  <c:v>786.59366299999999</c:v>
                </c:pt>
                <c:pt idx="2498">
                  <c:v>784.07966499999998</c:v>
                </c:pt>
                <c:pt idx="2499">
                  <c:v>784.79743499999995</c:v>
                </c:pt>
                <c:pt idx="2500">
                  <c:v>785.87016000000006</c:v>
                </c:pt>
                <c:pt idx="2501">
                  <c:v>784.88471600000003</c:v>
                </c:pt>
                <c:pt idx="2502">
                  <c:v>785.49052099999994</c:v>
                </c:pt>
                <c:pt idx="2503">
                  <c:v>785.55321500000002</c:v>
                </c:pt>
                <c:pt idx="2504">
                  <c:v>785.01615700000002</c:v>
                </c:pt>
                <c:pt idx="2505">
                  <c:v>785.02691700000003</c:v>
                </c:pt>
                <c:pt idx="2506">
                  <c:v>785.64830400000005</c:v>
                </c:pt>
                <c:pt idx="2507">
                  <c:v>784.582402</c:v>
                </c:pt>
                <c:pt idx="2508">
                  <c:v>784.015762</c:v>
                </c:pt>
                <c:pt idx="2509">
                  <c:v>784.80984100000001</c:v>
                </c:pt>
                <c:pt idx="2510">
                  <c:v>784.03321600000004</c:v>
                </c:pt>
                <c:pt idx="2511">
                  <c:v>784.27290100000005</c:v>
                </c:pt>
                <c:pt idx="2512">
                  <c:v>784.205106</c:v>
                </c:pt>
                <c:pt idx="2513">
                  <c:v>785.98366599999997</c:v>
                </c:pt>
                <c:pt idx="2514">
                  <c:v>785.88334699999996</c:v>
                </c:pt>
                <c:pt idx="2515">
                  <c:v>785.73211000000003</c:v>
                </c:pt>
                <c:pt idx="2516">
                  <c:v>784.968255</c:v>
                </c:pt>
                <c:pt idx="2517">
                  <c:v>783.32624799999996</c:v>
                </c:pt>
                <c:pt idx="2518">
                  <c:v>783.52675699999998</c:v>
                </c:pt>
                <c:pt idx="2519">
                  <c:v>783.37392599999998</c:v>
                </c:pt>
                <c:pt idx="2520">
                  <c:v>782.97555999999997</c:v>
                </c:pt>
                <c:pt idx="2521">
                  <c:v>782.58592199999998</c:v>
                </c:pt>
                <c:pt idx="2522">
                  <c:v>783.49048000000005</c:v>
                </c:pt>
                <c:pt idx="2523">
                  <c:v>782.62050899999997</c:v>
                </c:pt>
                <c:pt idx="2524">
                  <c:v>781.56333500000005</c:v>
                </c:pt>
                <c:pt idx="2525">
                  <c:v>782.12699099999998</c:v>
                </c:pt>
                <c:pt idx="2526">
                  <c:v>784.030618</c:v>
                </c:pt>
                <c:pt idx="2527">
                  <c:v>783.20285000000001</c:v>
                </c:pt>
                <c:pt idx="2528">
                  <c:v>781.16225299999996</c:v>
                </c:pt>
                <c:pt idx="2529">
                  <c:v>783.42390399999999</c:v>
                </c:pt>
                <c:pt idx="2530">
                  <c:v>781.97985000000006</c:v>
                </c:pt>
                <c:pt idx="2531">
                  <c:v>781.20844399999999</c:v>
                </c:pt>
                <c:pt idx="2532">
                  <c:v>781.21535300000005</c:v>
                </c:pt>
                <c:pt idx="2533">
                  <c:v>781.03963499999998</c:v>
                </c:pt>
                <c:pt idx="2534">
                  <c:v>781.24954500000001</c:v>
                </c:pt>
                <c:pt idx="2535">
                  <c:v>781.13822100000004</c:v>
                </c:pt>
                <c:pt idx="2536">
                  <c:v>781.65824199999997</c:v>
                </c:pt>
                <c:pt idx="2537">
                  <c:v>780.71207000000004</c:v>
                </c:pt>
                <c:pt idx="2538">
                  <c:v>779.77027199999998</c:v>
                </c:pt>
                <c:pt idx="2539">
                  <c:v>780.69206999999994</c:v>
                </c:pt>
                <c:pt idx="2540">
                  <c:v>781.68835899999999</c:v>
                </c:pt>
                <c:pt idx="2541">
                  <c:v>781.61822099999995</c:v>
                </c:pt>
                <c:pt idx="2542">
                  <c:v>781.07595500000002</c:v>
                </c:pt>
                <c:pt idx="2543">
                  <c:v>779.87871900000005</c:v>
                </c:pt>
                <c:pt idx="2544">
                  <c:v>779.41808800000001</c:v>
                </c:pt>
                <c:pt idx="2545">
                  <c:v>780.17810299999996</c:v>
                </c:pt>
                <c:pt idx="2546">
                  <c:v>781.33894399999997</c:v>
                </c:pt>
                <c:pt idx="2547">
                  <c:v>781.79516899999999</c:v>
                </c:pt>
                <c:pt idx="2548">
                  <c:v>782.04326000000003</c:v>
                </c:pt>
                <c:pt idx="2549">
                  <c:v>780.73650799999996</c:v>
                </c:pt>
                <c:pt idx="2550">
                  <c:v>780.67796399999997</c:v>
                </c:pt>
                <c:pt idx="2551">
                  <c:v>781.13104499999997</c:v>
                </c:pt>
                <c:pt idx="2552">
                  <c:v>781.37976700000002</c:v>
                </c:pt>
                <c:pt idx="2553">
                  <c:v>780.60251100000005</c:v>
                </c:pt>
                <c:pt idx="2554">
                  <c:v>778.84616400000004</c:v>
                </c:pt>
                <c:pt idx="2555">
                  <c:v>778.63681099999997</c:v>
                </c:pt>
                <c:pt idx="2556">
                  <c:v>779.06455500000004</c:v>
                </c:pt>
                <c:pt idx="2557">
                  <c:v>779.06956100000002</c:v>
                </c:pt>
                <c:pt idx="2558">
                  <c:v>779.05210599999998</c:v>
                </c:pt>
                <c:pt idx="2559">
                  <c:v>778.78049699999997</c:v>
                </c:pt>
                <c:pt idx="2560">
                  <c:v>778.79081799999994</c:v>
                </c:pt>
                <c:pt idx="2561">
                  <c:v>779.05956100000003</c:v>
                </c:pt>
                <c:pt idx="2562">
                  <c:v>778.27590899999996</c:v>
                </c:pt>
                <c:pt idx="2563">
                  <c:v>777.54984000000002</c:v>
                </c:pt>
                <c:pt idx="2564">
                  <c:v>777.72246700000005</c:v>
                </c:pt>
                <c:pt idx="2565">
                  <c:v>777.56665199999998</c:v>
                </c:pt>
                <c:pt idx="2566">
                  <c:v>779.67770800000005</c:v>
                </c:pt>
                <c:pt idx="2567">
                  <c:v>780.59332400000005</c:v>
                </c:pt>
                <c:pt idx="2568">
                  <c:v>778.51797899999997</c:v>
                </c:pt>
                <c:pt idx="2569">
                  <c:v>777.19185800000002</c:v>
                </c:pt>
                <c:pt idx="2570">
                  <c:v>777.93325400000003</c:v>
                </c:pt>
                <c:pt idx="2571">
                  <c:v>779.21287299999995</c:v>
                </c:pt>
                <c:pt idx="2572">
                  <c:v>780.13424299999997</c:v>
                </c:pt>
                <c:pt idx="2573">
                  <c:v>777.26465900000005</c:v>
                </c:pt>
                <c:pt idx="2574">
                  <c:v>776.18885399999999</c:v>
                </c:pt>
                <c:pt idx="2575">
                  <c:v>775.70734500000003</c:v>
                </c:pt>
                <c:pt idx="2576">
                  <c:v>776.76931100000002</c:v>
                </c:pt>
                <c:pt idx="2577">
                  <c:v>776.90447400000005</c:v>
                </c:pt>
                <c:pt idx="2578">
                  <c:v>777.17790100000002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92704"/>
        <c:axId val="54394240"/>
      </c:lineChart>
      <c:catAx>
        <c:axId val="543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394240"/>
        <c:crosses val="autoZero"/>
        <c:auto val="1"/>
        <c:lblAlgn val="ctr"/>
        <c:lblOffset val="100"/>
        <c:noMultiLvlLbl val="0"/>
      </c:catAx>
      <c:valAx>
        <c:axId val="5439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39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aseline="0"/>
      </a:pPr>
      <a:endParaRPr lang="et-E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Force (mg) </a:t>
            </a:r>
            <a:r>
              <a:rPr lang="et-EE" dirty="0"/>
              <a:t>in </a:t>
            </a:r>
            <a:r>
              <a:rPr lang="et-EE" dirty="0" smtClean="0"/>
              <a:t>time</a:t>
            </a:r>
            <a:r>
              <a:rPr lang="et-EE" baseline="0" dirty="0" smtClean="0"/>
              <a:t> (s)</a:t>
            </a:r>
            <a:endParaRPr lang="et-EE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12 microA, 3 cycles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'Force_CP_12 uA_ 200 s_3cyc_(20.'!$C$1</c:f>
              <c:strCache>
                <c:ptCount val="1"/>
                <c:pt idx="0">
                  <c:v>Force (mg)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'Force_CP_12 uA_ 200 s_3cyc_(20.'!$F$2:$F$2036</c:f>
              <c:numCache>
                <c:formatCode>General</c:formatCode>
                <c:ptCount val="2035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2.9</c:v>
                </c:pt>
                <c:pt idx="6">
                  <c:v>3.5</c:v>
                </c:pt>
                <c:pt idx="7">
                  <c:v>4.0999999999999996</c:v>
                </c:pt>
                <c:pt idx="8">
                  <c:v>4.8</c:v>
                </c:pt>
                <c:pt idx="9">
                  <c:v>5.3</c:v>
                </c:pt>
                <c:pt idx="10">
                  <c:v>5.9</c:v>
                </c:pt>
                <c:pt idx="11">
                  <c:v>6.5</c:v>
                </c:pt>
                <c:pt idx="12">
                  <c:v>7.1</c:v>
                </c:pt>
                <c:pt idx="13">
                  <c:v>7.7</c:v>
                </c:pt>
                <c:pt idx="14">
                  <c:v>8.3000000000000007</c:v>
                </c:pt>
                <c:pt idx="15">
                  <c:v>8.9</c:v>
                </c:pt>
                <c:pt idx="16">
                  <c:v>9.5</c:v>
                </c:pt>
                <c:pt idx="17">
                  <c:v>10</c:v>
                </c:pt>
                <c:pt idx="18">
                  <c:v>10.7</c:v>
                </c:pt>
                <c:pt idx="19">
                  <c:v>11.3</c:v>
                </c:pt>
                <c:pt idx="20">
                  <c:v>11.9</c:v>
                </c:pt>
                <c:pt idx="21">
                  <c:v>12.5</c:v>
                </c:pt>
                <c:pt idx="22">
                  <c:v>13.1</c:v>
                </c:pt>
                <c:pt idx="23">
                  <c:v>13.7</c:v>
                </c:pt>
                <c:pt idx="24">
                  <c:v>14.2</c:v>
                </c:pt>
                <c:pt idx="25">
                  <c:v>14.8</c:v>
                </c:pt>
                <c:pt idx="26">
                  <c:v>15.4</c:v>
                </c:pt>
                <c:pt idx="27">
                  <c:v>16</c:v>
                </c:pt>
                <c:pt idx="28">
                  <c:v>16.600000000000001</c:v>
                </c:pt>
                <c:pt idx="29">
                  <c:v>17.2</c:v>
                </c:pt>
                <c:pt idx="30">
                  <c:v>17.8</c:v>
                </c:pt>
                <c:pt idx="31">
                  <c:v>18.399999999999999</c:v>
                </c:pt>
                <c:pt idx="32">
                  <c:v>19</c:v>
                </c:pt>
                <c:pt idx="33">
                  <c:v>19.600000000000001</c:v>
                </c:pt>
                <c:pt idx="34">
                  <c:v>20.2</c:v>
                </c:pt>
                <c:pt idx="35">
                  <c:v>20.8</c:v>
                </c:pt>
                <c:pt idx="36">
                  <c:v>21.4</c:v>
                </c:pt>
                <c:pt idx="37">
                  <c:v>22</c:v>
                </c:pt>
                <c:pt idx="38">
                  <c:v>22.6</c:v>
                </c:pt>
                <c:pt idx="39">
                  <c:v>23.2</c:v>
                </c:pt>
                <c:pt idx="40">
                  <c:v>23.8</c:v>
                </c:pt>
                <c:pt idx="41">
                  <c:v>24.3</c:v>
                </c:pt>
                <c:pt idx="42">
                  <c:v>24.9</c:v>
                </c:pt>
                <c:pt idx="43">
                  <c:v>25.5</c:v>
                </c:pt>
                <c:pt idx="44">
                  <c:v>26.1</c:v>
                </c:pt>
                <c:pt idx="45">
                  <c:v>26.7</c:v>
                </c:pt>
                <c:pt idx="46">
                  <c:v>27.3</c:v>
                </c:pt>
                <c:pt idx="47">
                  <c:v>27.9</c:v>
                </c:pt>
                <c:pt idx="48">
                  <c:v>28.5</c:v>
                </c:pt>
                <c:pt idx="49">
                  <c:v>29.1</c:v>
                </c:pt>
                <c:pt idx="50">
                  <c:v>29.6</c:v>
                </c:pt>
                <c:pt idx="51">
                  <c:v>30.3</c:v>
                </c:pt>
                <c:pt idx="52">
                  <c:v>30.9</c:v>
                </c:pt>
                <c:pt idx="53">
                  <c:v>31.5</c:v>
                </c:pt>
                <c:pt idx="54">
                  <c:v>32.1</c:v>
                </c:pt>
                <c:pt idx="55">
                  <c:v>32.700000000000003</c:v>
                </c:pt>
                <c:pt idx="56">
                  <c:v>33.299999999999997</c:v>
                </c:pt>
                <c:pt idx="57">
                  <c:v>33.9</c:v>
                </c:pt>
                <c:pt idx="58">
                  <c:v>34.5</c:v>
                </c:pt>
                <c:pt idx="59">
                  <c:v>35</c:v>
                </c:pt>
                <c:pt idx="60">
                  <c:v>35.6</c:v>
                </c:pt>
                <c:pt idx="61">
                  <c:v>36.200000000000003</c:v>
                </c:pt>
                <c:pt idx="62">
                  <c:v>36.799999999999997</c:v>
                </c:pt>
                <c:pt idx="63">
                  <c:v>37.4</c:v>
                </c:pt>
                <c:pt idx="64">
                  <c:v>38</c:v>
                </c:pt>
                <c:pt idx="65">
                  <c:v>38.6</c:v>
                </c:pt>
                <c:pt idx="66">
                  <c:v>39.200000000000003</c:v>
                </c:pt>
                <c:pt idx="67">
                  <c:v>39.799999999999997</c:v>
                </c:pt>
                <c:pt idx="68">
                  <c:v>40.4</c:v>
                </c:pt>
                <c:pt idx="69">
                  <c:v>41</c:v>
                </c:pt>
                <c:pt idx="70">
                  <c:v>41.5</c:v>
                </c:pt>
                <c:pt idx="71">
                  <c:v>42.1</c:v>
                </c:pt>
                <c:pt idx="72">
                  <c:v>42.7</c:v>
                </c:pt>
                <c:pt idx="73">
                  <c:v>43.3</c:v>
                </c:pt>
                <c:pt idx="74">
                  <c:v>43.9</c:v>
                </c:pt>
                <c:pt idx="75">
                  <c:v>44.5</c:v>
                </c:pt>
                <c:pt idx="76">
                  <c:v>45.1</c:v>
                </c:pt>
                <c:pt idx="77">
                  <c:v>45.7</c:v>
                </c:pt>
                <c:pt idx="78">
                  <c:v>46.3</c:v>
                </c:pt>
                <c:pt idx="79">
                  <c:v>46.8</c:v>
                </c:pt>
                <c:pt idx="80">
                  <c:v>47.4</c:v>
                </c:pt>
                <c:pt idx="81">
                  <c:v>48.1</c:v>
                </c:pt>
                <c:pt idx="82">
                  <c:v>48.6</c:v>
                </c:pt>
                <c:pt idx="83">
                  <c:v>49.2</c:v>
                </c:pt>
                <c:pt idx="84">
                  <c:v>49.8</c:v>
                </c:pt>
                <c:pt idx="85">
                  <c:v>50.4</c:v>
                </c:pt>
                <c:pt idx="86">
                  <c:v>51</c:v>
                </c:pt>
                <c:pt idx="87">
                  <c:v>51.5</c:v>
                </c:pt>
                <c:pt idx="88">
                  <c:v>52.2</c:v>
                </c:pt>
                <c:pt idx="89">
                  <c:v>52.7</c:v>
                </c:pt>
                <c:pt idx="90">
                  <c:v>53.4</c:v>
                </c:pt>
                <c:pt idx="91">
                  <c:v>53.9</c:v>
                </c:pt>
                <c:pt idx="92">
                  <c:v>54.5</c:v>
                </c:pt>
                <c:pt idx="93">
                  <c:v>55.1</c:v>
                </c:pt>
                <c:pt idx="94">
                  <c:v>55.7</c:v>
                </c:pt>
                <c:pt idx="95">
                  <c:v>56.3</c:v>
                </c:pt>
                <c:pt idx="96">
                  <c:v>56.9</c:v>
                </c:pt>
                <c:pt idx="97">
                  <c:v>57.5</c:v>
                </c:pt>
                <c:pt idx="98">
                  <c:v>58.1</c:v>
                </c:pt>
                <c:pt idx="99">
                  <c:v>58.7</c:v>
                </c:pt>
                <c:pt idx="100">
                  <c:v>59.3</c:v>
                </c:pt>
                <c:pt idx="101">
                  <c:v>59.9</c:v>
                </c:pt>
                <c:pt idx="102">
                  <c:v>60.5</c:v>
                </c:pt>
                <c:pt idx="103">
                  <c:v>61</c:v>
                </c:pt>
                <c:pt idx="104">
                  <c:v>61.6</c:v>
                </c:pt>
                <c:pt idx="105">
                  <c:v>62.2</c:v>
                </c:pt>
                <c:pt idx="106">
                  <c:v>62.8</c:v>
                </c:pt>
                <c:pt idx="107">
                  <c:v>63.4</c:v>
                </c:pt>
                <c:pt idx="108">
                  <c:v>64</c:v>
                </c:pt>
                <c:pt idx="109">
                  <c:v>64.599999999999994</c:v>
                </c:pt>
                <c:pt idx="110">
                  <c:v>65.2</c:v>
                </c:pt>
                <c:pt idx="111">
                  <c:v>65.7</c:v>
                </c:pt>
                <c:pt idx="112">
                  <c:v>66.3</c:v>
                </c:pt>
                <c:pt idx="113">
                  <c:v>66.900000000000006</c:v>
                </c:pt>
                <c:pt idx="114">
                  <c:v>67.5</c:v>
                </c:pt>
                <c:pt idx="115">
                  <c:v>68.099999999999994</c:v>
                </c:pt>
                <c:pt idx="116">
                  <c:v>68.7</c:v>
                </c:pt>
                <c:pt idx="117">
                  <c:v>69.3</c:v>
                </c:pt>
                <c:pt idx="118">
                  <c:v>69.900000000000006</c:v>
                </c:pt>
                <c:pt idx="119">
                  <c:v>70.5</c:v>
                </c:pt>
                <c:pt idx="120">
                  <c:v>71.099999999999994</c:v>
                </c:pt>
                <c:pt idx="121">
                  <c:v>71.7</c:v>
                </c:pt>
                <c:pt idx="122">
                  <c:v>72.3</c:v>
                </c:pt>
                <c:pt idx="123">
                  <c:v>72.900000000000006</c:v>
                </c:pt>
                <c:pt idx="124">
                  <c:v>73.5</c:v>
                </c:pt>
                <c:pt idx="125">
                  <c:v>74.099999999999994</c:v>
                </c:pt>
                <c:pt idx="126">
                  <c:v>74.7</c:v>
                </c:pt>
                <c:pt idx="127">
                  <c:v>75.3</c:v>
                </c:pt>
                <c:pt idx="128">
                  <c:v>75.900000000000006</c:v>
                </c:pt>
                <c:pt idx="129">
                  <c:v>76.5</c:v>
                </c:pt>
                <c:pt idx="130">
                  <c:v>77.099999999999994</c:v>
                </c:pt>
                <c:pt idx="131">
                  <c:v>77.599999999999994</c:v>
                </c:pt>
                <c:pt idx="132">
                  <c:v>78.2</c:v>
                </c:pt>
                <c:pt idx="133">
                  <c:v>78.8</c:v>
                </c:pt>
                <c:pt idx="134">
                  <c:v>79.400000000000006</c:v>
                </c:pt>
                <c:pt idx="135">
                  <c:v>80</c:v>
                </c:pt>
                <c:pt idx="136">
                  <c:v>80.599999999999994</c:v>
                </c:pt>
                <c:pt idx="137">
                  <c:v>81.2</c:v>
                </c:pt>
                <c:pt idx="138">
                  <c:v>81.8</c:v>
                </c:pt>
                <c:pt idx="139">
                  <c:v>82.4</c:v>
                </c:pt>
                <c:pt idx="140">
                  <c:v>83</c:v>
                </c:pt>
                <c:pt idx="141">
                  <c:v>83.5</c:v>
                </c:pt>
                <c:pt idx="142">
                  <c:v>84.2</c:v>
                </c:pt>
                <c:pt idx="143">
                  <c:v>84.7</c:v>
                </c:pt>
                <c:pt idx="144">
                  <c:v>85.3</c:v>
                </c:pt>
                <c:pt idx="145">
                  <c:v>85.9</c:v>
                </c:pt>
                <c:pt idx="146">
                  <c:v>86.5</c:v>
                </c:pt>
                <c:pt idx="147">
                  <c:v>87.1</c:v>
                </c:pt>
                <c:pt idx="148">
                  <c:v>87.7</c:v>
                </c:pt>
                <c:pt idx="149">
                  <c:v>88.3</c:v>
                </c:pt>
                <c:pt idx="150">
                  <c:v>88.9</c:v>
                </c:pt>
                <c:pt idx="151">
                  <c:v>89.5</c:v>
                </c:pt>
                <c:pt idx="152">
                  <c:v>90.1</c:v>
                </c:pt>
                <c:pt idx="153">
                  <c:v>90.7</c:v>
                </c:pt>
                <c:pt idx="154">
                  <c:v>91.3</c:v>
                </c:pt>
                <c:pt idx="155">
                  <c:v>91.9</c:v>
                </c:pt>
                <c:pt idx="156">
                  <c:v>92.5</c:v>
                </c:pt>
                <c:pt idx="157">
                  <c:v>93.1</c:v>
                </c:pt>
                <c:pt idx="158">
                  <c:v>93.7</c:v>
                </c:pt>
                <c:pt idx="159">
                  <c:v>94.3</c:v>
                </c:pt>
                <c:pt idx="160">
                  <c:v>94.9</c:v>
                </c:pt>
                <c:pt idx="161">
                  <c:v>95.5</c:v>
                </c:pt>
                <c:pt idx="162">
                  <c:v>96.1</c:v>
                </c:pt>
                <c:pt idx="163">
                  <c:v>96.6</c:v>
                </c:pt>
                <c:pt idx="164">
                  <c:v>97.2</c:v>
                </c:pt>
                <c:pt idx="165">
                  <c:v>97.8</c:v>
                </c:pt>
                <c:pt idx="166">
                  <c:v>98.4</c:v>
                </c:pt>
                <c:pt idx="167">
                  <c:v>99</c:v>
                </c:pt>
                <c:pt idx="168">
                  <c:v>99.6</c:v>
                </c:pt>
                <c:pt idx="169">
                  <c:v>100.2</c:v>
                </c:pt>
                <c:pt idx="170">
                  <c:v>100.8</c:v>
                </c:pt>
                <c:pt idx="171">
                  <c:v>101.4</c:v>
                </c:pt>
                <c:pt idx="172">
                  <c:v>102</c:v>
                </c:pt>
                <c:pt idx="173">
                  <c:v>102.6</c:v>
                </c:pt>
                <c:pt idx="174">
                  <c:v>103.2</c:v>
                </c:pt>
                <c:pt idx="175">
                  <c:v>103.8</c:v>
                </c:pt>
                <c:pt idx="176">
                  <c:v>104.4</c:v>
                </c:pt>
                <c:pt idx="177">
                  <c:v>105</c:v>
                </c:pt>
                <c:pt idx="178">
                  <c:v>105.6</c:v>
                </c:pt>
                <c:pt idx="179">
                  <c:v>106.2</c:v>
                </c:pt>
                <c:pt idx="180">
                  <c:v>106.7</c:v>
                </c:pt>
                <c:pt idx="181">
                  <c:v>107.4</c:v>
                </c:pt>
                <c:pt idx="182">
                  <c:v>107.9</c:v>
                </c:pt>
                <c:pt idx="183">
                  <c:v>108.5</c:v>
                </c:pt>
                <c:pt idx="184">
                  <c:v>109.1</c:v>
                </c:pt>
                <c:pt idx="185">
                  <c:v>109.7</c:v>
                </c:pt>
                <c:pt idx="186">
                  <c:v>110.3</c:v>
                </c:pt>
                <c:pt idx="187">
                  <c:v>110.9</c:v>
                </c:pt>
                <c:pt idx="188">
                  <c:v>111.5</c:v>
                </c:pt>
                <c:pt idx="189">
                  <c:v>112.1</c:v>
                </c:pt>
                <c:pt idx="190">
                  <c:v>112.7</c:v>
                </c:pt>
                <c:pt idx="191">
                  <c:v>113.3</c:v>
                </c:pt>
                <c:pt idx="192">
                  <c:v>113.9</c:v>
                </c:pt>
                <c:pt idx="193">
                  <c:v>114.5</c:v>
                </c:pt>
                <c:pt idx="194">
                  <c:v>115.1</c:v>
                </c:pt>
                <c:pt idx="195">
                  <c:v>115.7</c:v>
                </c:pt>
                <c:pt idx="196">
                  <c:v>116.3</c:v>
                </c:pt>
                <c:pt idx="197">
                  <c:v>116.9</c:v>
                </c:pt>
                <c:pt idx="198">
                  <c:v>117.5</c:v>
                </c:pt>
                <c:pt idx="199">
                  <c:v>118.1</c:v>
                </c:pt>
                <c:pt idx="200">
                  <c:v>118.6</c:v>
                </c:pt>
                <c:pt idx="201">
                  <c:v>119.3</c:v>
                </c:pt>
                <c:pt idx="202">
                  <c:v>119.8</c:v>
                </c:pt>
                <c:pt idx="203">
                  <c:v>120.4</c:v>
                </c:pt>
                <c:pt idx="204">
                  <c:v>121</c:v>
                </c:pt>
                <c:pt idx="205">
                  <c:v>121.6</c:v>
                </c:pt>
                <c:pt idx="206">
                  <c:v>122.2</c:v>
                </c:pt>
                <c:pt idx="207">
                  <c:v>122.7</c:v>
                </c:pt>
                <c:pt idx="208">
                  <c:v>123.4</c:v>
                </c:pt>
                <c:pt idx="209">
                  <c:v>123.9</c:v>
                </c:pt>
                <c:pt idx="210">
                  <c:v>124.5</c:v>
                </c:pt>
                <c:pt idx="211">
                  <c:v>125.1</c:v>
                </c:pt>
                <c:pt idx="212">
                  <c:v>125.7</c:v>
                </c:pt>
                <c:pt idx="213">
                  <c:v>126.3</c:v>
                </c:pt>
                <c:pt idx="214">
                  <c:v>126.9</c:v>
                </c:pt>
                <c:pt idx="215">
                  <c:v>127.5</c:v>
                </c:pt>
                <c:pt idx="216">
                  <c:v>128.1</c:v>
                </c:pt>
                <c:pt idx="217">
                  <c:v>128.69999999999999</c:v>
                </c:pt>
                <c:pt idx="218">
                  <c:v>129.30000000000001</c:v>
                </c:pt>
                <c:pt idx="219">
                  <c:v>129.9</c:v>
                </c:pt>
                <c:pt idx="220">
                  <c:v>130.5</c:v>
                </c:pt>
                <c:pt idx="221">
                  <c:v>131.1</c:v>
                </c:pt>
                <c:pt idx="222">
                  <c:v>131.69999999999999</c:v>
                </c:pt>
                <c:pt idx="223">
                  <c:v>132.30000000000001</c:v>
                </c:pt>
                <c:pt idx="224">
                  <c:v>132.9</c:v>
                </c:pt>
                <c:pt idx="225">
                  <c:v>133.5</c:v>
                </c:pt>
                <c:pt idx="226">
                  <c:v>134.1</c:v>
                </c:pt>
                <c:pt idx="227">
                  <c:v>134.69999999999999</c:v>
                </c:pt>
                <c:pt idx="228">
                  <c:v>135.30000000000001</c:v>
                </c:pt>
                <c:pt idx="229">
                  <c:v>135.9</c:v>
                </c:pt>
                <c:pt idx="230">
                  <c:v>136.4</c:v>
                </c:pt>
                <c:pt idx="231">
                  <c:v>137.1</c:v>
                </c:pt>
                <c:pt idx="232">
                  <c:v>137.69999999999999</c:v>
                </c:pt>
                <c:pt idx="233">
                  <c:v>138.30000000000001</c:v>
                </c:pt>
                <c:pt idx="234">
                  <c:v>138.9</c:v>
                </c:pt>
                <c:pt idx="235">
                  <c:v>139.4</c:v>
                </c:pt>
                <c:pt idx="236">
                  <c:v>140</c:v>
                </c:pt>
                <c:pt idx="237">
                  <c:v>140.6</c:v>
                </c:pt>
                <c:pt idx="238">
                  <c:v>141.19999999999999</c:v>
                </c:pt>
                <c:pt idx="239">
                  <c:v>141.69999999999999</c:v>
                </c:pt>
                <c:pt idx="240">
                  <c:v>142.30000000000001</c:v>
                </c:pt>
                <c:pt idx="241">
                  <c:v>143</c:v>
                </c:pt>
                <c:pt idx="242">
                  <c:v>143.5</c:v>
                </c:pt>
                <c:pt idx="243">
                  <c:v>144.1</c:v>
                </c:pt>
                <c:pt idx="244">
                  <c:v>144.69999999999999</c:v>
                </c:pt>
                <c:pt idx="245">
                  <c:v>145.30000000000001</c:v>
                </c:pt>
                <c:pt idx="246">
                  <c:v>145.9</c:v>
                </c:pt>
                <c:pt idx="247">
                  <c:v>146.5</c:v>
                </c:pt>
                <c:pt idx="248">
                  <c:v>147.1</c:v>
                </c:pt>
                <c:pt idx="249">
                  <c:v>147.69999999999999</c:v>
                </c:pt>
                <c:pt idx="250">
                  <c:v>148.30000000000001</c:v>
                </c:pt>
                <c:pt idx="251">
                  <c:v>148.9</c:v>
                </c:pt>
                <c:pt idx="252">
                  <c:v>149.4</c:v>
                </c:pt>
                <c:pt idx="253">
                  <c:v>150</c:v>
                </c:pt>
                <c:pt idx="254">
                  <c:v>150.6</c:v>
                </c:pt>
                <c:pt idx="255">
                  <c:v>151.19999999999999</c:v>
                </c:pt>
                <c:pt idx="256">
                  <c:v>151.80000000000001</c:v>
                </c:pt>
                <c:pt idx="257">
                  <c:v>152.4</c:v>
                </c:pt>
                <c:pt idx="258">
                  <c:v>153</c:v>
                </c:pt>
                <c:pt idx="259">
                  <c:v>153.6</c:v>
                </c:pt>
                <c:pt idx="260">
                  <c:v>154.19999999999999</c:v>
                </c:pt>
                <c:pt idx="261">
                  <c:v>154.80000000000001</c:v>
                </c:pt>
                <c:pt idx="262">
                  <c:v>155.4</c:v>
                </c:pt>
                <c:pt idx="263">
                  <c:v>155.9</c:v>
                </c:pt>
                <c:pt idx="264">
                  <c:v>156.5</c:v>
                </c:pt>
                <c:pt idx="265">
                  <c:v>157.1</c:v>
                </c:pt>
                <c:pt idx="266">
                  <c:v>157.69999999999999</c:v>
                </c:pt>
                <c:pt idx="267">
                  <c:v>158.30000000000001</c:v>
                </c:pt>
                <c:pt idx="268">
                  <c:v>158.9</c:v>
                </c:pt>
                <c:pt idx="269">
                  <c:v>159.5</c:v>
                </c:pt>
                <c:pt idx="270">
                  <c:v>160.1</c:v>
                </c:pt>
                <c:pt idx="271">
                  <c:v>160.69999999999999</c:v>
                </c:pt>
                <c:pt idx="272">
                  <c:v>161.30000000000001</c:v>
                </c:pt>
                <c:pt idx="273">
                  <c:v>161.80000000000001</c:v>
                </c:pt>
                <c:pt idx="274">
                  <c:v>162.4</c:v>
                </c:pt>
                <c:pt idx="275">
                  <c:v>163</c:v>
                </c:pt>
                <c:pt idx="276">
                  <c:v>163.69999999999999</c:v>
                </c:pt>
                <c:pt idx="277">
                  <c:v>164.2</c:v>
                </c:pt>
                <c:pt idx="278">
                  <c:v>164.8</c:v>
                </c:pt>
                <c:pt idx="279">
                  <c:v>165.4</c:v>
                </c:pt>
                <c:pt idx="280">
                  <c:v>166</c:v>
                </c:pt>
                <c:pt idx="281">
                  <c:v>166.6</c:v>
                </c:pt>
                <c:pt idx="282">
                  <c:v>167.2</c:v>
                </c:pt>
                <c:pt idx="283">
                  <c:v>167.8</c:v>
                </c:pt>
                <c:pt idx="284">
                  <c:v>168.4</c:v>
                </c:pt>
                <c:pt idx="285">
                  <c:v>169</c:v>
                </c:pt>
                <c:pt idx="286">
                  <c:v>169.6</c:v>
                </c:pt>
                <c:pt idx="287">
                  <c:v>170.1</c:v>
                </c:pt>
                <c:pt idx="288">
                  <c:v>170.7</c:v>
                </c:pt>
                <c:pt idx="289">
                  <c:v>171.3</c:v>
                </c:pt>
                <c:pt idx="290">
                  <c:v>171.9</c:v>
                </c:pt>
                <c:pt idx="291">
                  <c:v>172.5</c:v>
                </c:pt>
                <c:pt idx="292">
                  <c:v>173.1</c:v>
                </c:pt>
                <c:pt idx="293">
                  <c:v>173.7</c:v>
                </c:pt>
                <c:pt idx="294">
                  <c:v>174.3</c:v>
                </c:pt>
                <c:pt idx="295">
                  <c:v>174.9</c:v>
                </c:pt>
                <c:pt idx="296">
                  <c:v>175.5</c:v>
                </c:pt>
                <c:pt idx="297">
                  <c:v>176.1</c:v>
                </c:pt>
                <c:pt idx="298">
                  <c:v>176.7</c:v>
                </c:pt>
                <c:pt idx="299">
                  <c:v>177.3</c:v>
                </c:pt>
                <c:pt idx="300">
                  <c:v>177.9</c:v>
                </c:pt>
                <c:pt idx="301">
                  <c:v>178.5</c:v>
                </c:pt>
                <c:pt idx="302">
                  <c:v>179.1</c:v>
                </c:pt>
                <c:pt idx="303">
                  <c:v>179.7</c:v>
                </c:pt>
                <c:pt idx="304">
                  <c:v>180.3</c:v>
                </c:pt>
                <c:pt idx="305">
                  <c:v>180.8</c:v>
                </c:pt>
                <c:pt idx="306">
                  <c:v>181.4</c:v>
                </c:pt>
                <c:pt idx="307">
                  <c:v>182</c:v>
                </c:pt>
                <c:pt idx="308">
                  <c:v>182.6</c:v>
                </c:pt>
                <c:pt idx="309">
                  <c:v>183.2</c:v>
                </c:pt>
                <c:pt idx="310">
                  <c:v>183.8</c:v>
                </c:pt>
                <c:pt idx="311">
                  <c:v>184.4</c:v>
                </c:pt>
                <c:pt idx="312">
                  <c:v>185</c:v>
                </c:pt>
                <c:pt idx="313">
                  <c:v>185.6</c:v>
                </c:pt>
                <c:pt idx="314">
                  <c:v>186.2</c:v>
                </c:pt>
                <c:pt idx="315">
                  <c:v>186.7</c:v>
                </c:pt>
                <c:pt idx="316">
                  <c:v>187.3</c:v>
                </c:pt>
                <c:pt idx="317">
                  <c:v>187.9</c:v>
                </c:pt>
                <c:pt idx="318">
                  <c:v>188.5</c:v>
                </c:pt>
                <c:pt idx="319">
                  <c:v>189.1</c:v>
                </c:pt>
                <c:pt idx="320">
                  <c:v>189.7</c:v>
                </c:pt>
                <c:pt idx="321">
                  <c:v>190.3</c:v>
                </c:pt>
                <c:pt idx="322">
                  <c:v>190.9</c:v>
                </c:pt>
                <c:pt idx="323">
                  <c:v>191.5</c:v>
                </c:pt>
                <c:pt idx="324">
                  <c:v>192.1</c:v>
                </c:pt>
                <c:pt idx="325">
                  <c:v>192.7</c:v>
                </c:pt>
                <c:pt idx="326">
                  <c:v>193.3</c:v>
                </c:pt>
                <c:pt idx="327">
                  <c:v>193.8</c:v>
                </c:pt>
                <c:pt idx="328">
                  <c:v>194.4</c:v>
                </c:pt>
                <c:pt idx="329">
                  <c:v>195</c:v>
                </c:pt>
                <c:pt idx="330">
                  <c:v>195.6</c:v>
                </c:pt>
                <c:pt idx="331">
                  <c:v>196.2</c:v>
                </c:pt>
                <c:pt idx="332">
                  <c:v>196.8</c:v>
                </c:pt>
                <c:pt idx="333">
                  <c:v>197.4</c:v>
                </c:pt>
                <c:pt idx="334">
                  <c:v>197.9</c:v>
                </c:pt>
                <c:pt idx="335">
                  <c:v>198.5</c:v>
                </c:pt>
                <c:pt idx="336">
                  <c:v>199.1</c:v>
                </c:pt>
                <c:pt idx="337">
                  <c:v>199.7</c:v>
                </c:pt>
                <c:pt idx="338">
                  <c:v>200.3</c:v>
                </c:pt>
                <c:pt idx="339">
                  <c:v>200.9</c:v>
                </c:pt>
                <c:pt idx="340">
                  <c:v>201.5</c:v>
                </c:pt>
                <c:pt idx="341">
                  <c:v>202.1</c:v>
                </c:pt>
                <c:pt idx="342">
                  <c:v>202.6</c:v>
                </c:pt>
                <c:pt idx="343">
                  <c:v>203.2</c:v>
                </c:pt>
                <c:pt idx="344">
                  <c:v>203.8</c:v>
                </c:pt>
                <c:pt idx="345">
                  <c:v>204.4</c:v>
                </c:pt>
                <c:pt idx="346">
                  <c:v>205</c:v>
                </c:pt>
                <c:pt idx="347">
                  <c:v>205.6</c:v>
                </c:pt>
                <c:pt idx="348">
                  <c:v>206.2</c:v>
                </c:pt>
                <c:pt idx="349">
                  <c:v>206.8</c:v>
                </c:pt>
                <c:pt idx="350">
                  <c:v>207.4</c:v>
                </c:pt>
                <c:pt idx="351">
                  <c:v>207.9</c:v>
                </c:pt>
                <c:pt idx="352">
                  <c:v>208.6</c:v>
                </c:pt>
                <c:pt idx="353">
                  <c:v>209.1</c:v>
                </c:pt>
                <c:pt idx="354">
                  <c:v>209.8</c:v>
                </c:pt>
                <c:pt idx="355">
                  <c:v>210.3</c:v>
                </c:pt>
                <c:pt idx="356">
                  <c:v>211</c:v>
                </c:pt>
                <c:pt idx="357">
                  <c:v>211.6</c:v>
                </c:pt>
                <c:pt idx="358">
                  <c:v>212.1</c:v>
                </c:pt>
                <c:pt idx="359">
                  <c:v>212.7</c:v>
                </c:pt>
                <c:pt idx="360">
                  <c:v>213.3</c:v>
                </c:pt>
                <c:pt idx="361">
                  <c:v>213.9</c:v>
                </c:pt>
                <c:pt idx="362">
                  <c:v>214.5</c:v>
                </c:pt>
                <c:pt idx="363">
                  <c:v>215.1</c:v>
                </c:pt>
                <c:pt idx="364">
                  <c:v>215.7</c:v>
                </c:pt>
                <c:pt idx="365">
                  <c:v>216.3</c:v>
                </c:pt>
                <c:pt idx="366">
                  <c:v>216.9</c:v>
                </c:pt>
                <c:pt idx="367">
                  <c:v>217.5</c:v>
                </c:pt>
                <c:pt idx="368">
                  <c:v>218.1</c:v>
                </c:pt>
                <c:pt idx="369">
                  <c:v>218.7</c:v>
                </c:pt>
                <c:pt idx="370">
                  <c:v>219.3</c:v>
                </c:pt>
                <c:pt idx="371">
                  <c:v>219.9</c:v>
                </c:pt>
                <c:pt idx="372">
                  <c:v>220.4</c:v>
                </c:pt>
                <c:pt idx="373">
                  <c:v>221</c:v>
                </c:pt>
                <c:pt idx="374">
                  <c:v>221.6</c:v>
                </c:pt>
                <c:pt idx="375">
                  <c:v>222.2</c:v>
                </c:pt>
                <c:pt idx="376">
                  <c:v>222.8</c:v>
                </c:pt>
                <c:pt idx="377">
                  <c:v>223.4</c:v>
                </c:pt>
                <c:pt idx="378">
                  <c:v>224</c:v>
                </c:pt>
                <c:pt idx="379">
                  <c:v>224.6</c:v>
                </c:pt>
                <c:pt idx="380">
                  <c:v>225.2</c:v>
                </c:pt>
                <c:pt idx="381">
                  <c:v>225.8</c:v>
                </c:pt>
                <c:pt idx="382">
                  <c:v>226.4</c:v>
                </c:pt>
                <c:pt idx="383">
                  <c:v>227</c:v>
                </c:pt>
                <c:pt idx="384">
                  <c:v>227.6</c:v>
                </c:pt>
                <c:pt idx="385">
                  <c:v>228.1</c:v>
                </c:pt>
                <c:pt idx="386">
                  <c:v>228.7</c:v>
                </c:pt>
                <c:pt idx="387">
                  <c:v>229.3</c:v>
                </c:pt>
                <c:pt idx="388">
                  <c:v>229.9</c:v>
                </c:pt>
                <c:pt idx="389">
                  <c:v>230.5</c:v>
                </c:pt>
                <c:pt idx="390">
                  <c:v>231.1</c:v>
                </c:pt>
                <c:pt idx="391">
                  <c:v>231.7</c:v>
                </c:pt>
                <c:pt idx="392">
                  <c:v>232.3</c:v>
                </c:pt>
                <c:pt idx="393">
                  <c:v>232.9</c:v>
                </c:pt>
                <c:pt idx="394">
                  <c:v>233.5</c:v>
                </c:pt>
                <c:pt idx="395">
                  <c:v>234.1</c:v>
                </c:pt>
                <c:pt idx="396">
                  <c:v>234.7</c:v>
                </c:pt>
                <c:pt idx="397">
                  <c:v>235.3</c:v>
                </c:pt>
                <c:pt idx="398">
                  <c:v>235.8</c:v>
                </c:pt>
                <c:pt idx="399">
                  <c:v>236.4</c:v>
                </c:pt>
                <c:pt idx="400">
                  <c:v>237</c:v>
                </c:pt>
                <c:pt idx="401">
                  <c:v>237.6</c:v>
                </c:pt>
                <c:pt idx="402">
                  <c:v>238.2</c:v>
                </c:pt>
                <c:pt idx="403">
                  <c:v>238.8</c:v>
                </c:pt>
                <c:pt idx="404">
                  <c:v>239.4</c:v>
                </c:pt>
                <c:pt idx="405">
                  <c:v>240</c:v>
                </c:pt>
                <c:pt idx="406">
                  <c:v>240.6</c:v>
                </c:pt>
                <c:pt idx="407">
                  <c:v>241.2</c:v>
                </c:pt>
                <c:pt idx="408">
                  <c:v>241.8</c:v>
                </c:pt>
                <c:pt idx="409">
                  <c:v>242.3</c:v>
                </c:pt>
                <c:pt idx="410">
                  <c:v>242.9</c:v>
                </c:pt>
                <c:pt idx="411">
                  <c:v>243.5</c:v>
                </c:pt>
                <c:pt idx="412">
                  <c:v>244.1</c:v>
                </c:pt>
                <c:pt idx="413">
                  <c:v>244.7</c:v>
                </c:pt>
                <c:pt idx="414">
                  <c:v>245.3</c:v>
                </c:pt>
                <c:pt idx="415">
                  <c:v>245.9</c:v>
                </c:pt>
                <c:pt idx="416">
                  <c:v>246.5</c:v>
                </c:pt>
                <c:pt idx="417">
                  <c:v>247</c:v>
                </c:pt>
                <c:pt idx="418">
                  <c:v>247.7</c:v>
                </c:pt>
                <c:pt idx="419">
                  <c:v>248.2</c:v>
                </c:pt>
                <c:pt idx="420">
                  <c:v>248.8</c:v>
                </c:pt>
                <c:pt idx="421">
                  <c:v>249.4</c:v>
                </c:pt>
                <c:pt idx="422">
                  <c:v>250</c:v>
                </c:pt>
                <c:pt idx="423">
                  <c:v>250.6</c:v>
                </c:pt>
                <c:pt idx="424">
                  <c:v>251.2</c:v>
                </c:pt>
                <c:pt idx="425">
                  <c:v>251.8</c:v>
                </c:pt>
                <c:pt idx="426">
                  <c:v>252.4</c:v>
                </c:pt>
                <c:pt idx="427">
                  <c:v>253</c:v>
                </c:pt>
                <c:pt idx="428">
                  <c:v>253.6</c:v>
                </c:pt>
                <c:pt idx="429">
                  <c:v>254.2</c:v>
                </c:pt>
                <c:pt idx="430">
                  <c:v>254.8</c:v>
                </c:pt>
                <c:pt idx="431">
                  <c:v>255.4</c:v>
                </c:pt>
                <c:pt idx="432">
                  <c:v>256</c:v>
                </c:pt>
                <c:pt idx="433">
                  <c:v>256.60000000000002</c:v>
                </c:pt>
                <c:pt idx="434">
                  <c:v>257.2</c:v>
                </c:pt>
                <c:pt idx="435">
                  <c:v>257.8</c:v>
                </c:pt>
                <c:pt idx="436">
                  <c:v>258.39999999999998</c:v>
                </c:pt>
                <c:pt idx="437">
                  <c:v>259</c:v>
                </c:pt>
                <c:pt idx="438">
                  <c:v>259.60000000000002</c:v>
                </c:pt>
                <c:pt idx="439">
                  <c:v>260.2</c:v>
                </c:pt>
                <c:pt idx="440">
                  <c:v>260.8</c:v>
                </c:pt>
                <c:pt idx="441">
                  <c:v>261.39999999999998</c:v>
                </c:pt>
                <c:pt idx="442">
                  <c:v>262</c:v>
                </c:pt>
                <c:pt idx="443">
                  <c:v>262.60000000000002</c:v>
                </c:pt>
                <c:pt idx="444">
                  <c:v>263.2</c:v>
                </c:pt>
                <c:pt idx="445">
                  <c:v>263.8</c:v>
                </c:pt>
                <c:pt idx="446">
                  <c:v>264.3</c:v>
                </c:pt>
                <c:pt idx="447">
                  <c:v>264.89999999999998</c:v>
                </c:pt>
                <c:pt idx="448">
                  <c:v>265.5</c:v>
                </c:pt>
                <c:pt idx="449">
                  <c:v>266.10000000000002</c:v>
                </c:pt>
                <c:pt idx="450">
                  <c:v>266.7</c:v>
                </c:pt>
                <c:pt idx="451">
                  <c:v>267.3</c:v>
                </c:pt>
                <c:pt idx="452">
                  <c:v>267.89999999999998</c:v>
                </c:pt>
                <c:pt idx="453">
                  <c:v>268.5</c:v>
                </c:pt>
                <c:pt idx="454">
                  <c:v>269.10000000000002</c:v>
                </c:pt>
                <c:pt idx="455">
                  <c:v>269.7</c:v>
                </c:pt>
                <c:pt idx="456">
                  <c:v>270.3</c:v>
                </c:pt>
                <c:pt idx="457">
                  <c:v>270.89999999999998</c:v>
                </c:pt>
                <c:pt idx="458">
                  <c:v>271.5</c:v>
                </c:pt>
                <c:pt idx="459">
                  <c:v>272.10000000000002</c:v>
                </c:pt>
                <c:pt idx="460">
                  <c:v>272.7</c:v>
                </c:pt>
                <c:pt idx="461">
                  <c:v>273.3</c:v>
                </c:pt>
                <c:pt idx="462">
                  <c:v>273.8</c:v>
                </c:pt>
                <c:pt idx="463">
                  <c:v>274.5</c:v>
                </c:pt>
                <c:pt idx="464">
                  <c:v>275.10000000000002</c:v>
                </c:pt>
                <c:pt idx="465">
                  <c:v>275.7</c:v>
                </c:pt>
                <c:pt idx="466">
                  <c:v>276.2</c:v>
                </c:pt>
                <c:pt idx="467">
                  <c:v>276.8</c:v>
                </c:pt>
                <c:pt idx="468">
                  <c:v>277.39999999999998</c:v>
                </c:pt>
                <c:pt idx="469">
                  <c:v>278</c:v>
                </c:pt>
                <c:pt idx="470">
                  <c:v>278.60000000000002</c:v>
                </c:pt>
                <c:pt idx="471">
                  <c:v>279.2</c:v>
                </c:pt>
                <c:pt idx="472">
                  <c:v>279.8</c:v>
                </c:pt>
                <c:pt idx="473">
                  <c:v>280.39999999999998</c:v>
                </c:pt>
                <c:pt idx="474">
                  <c:v>281</c:v>
                </c:pt>
                <c:pt idx="475">
                  <c:v>281.60000000000002</c:v>
                </c:pt>
                <c:pt idx="476">
                  <c:v>282.10000000000002</c:v>
                </c:pt>
                <c:pt idx="477">
                  <c:v>282.8</c:v>
                </c:pt>
                <c:pt idx="478">
                  <c:v>283.3</c:v>
                </c:pt>
                <c:pt idx="479">
                  <c:v>283.89999999999998</c:v>
                </c:pt>
                <c:pt idx="480">
                  <c:v>284.5</c:v>
                </c:pt>
                <c:pt idx="481">
                  <c:v>285.10000000000002</c:v>
                </c:pt>
                <c:pt idx="482">
                  <c:v>285.7</c:v>
                </c:pt>
                <c:pt idx="483">
                  <c:v>286.3</c:v>
                </c:pt>
                <c:pt idx="484">
                  <c:v>286.89999999999998</c:v>
                </c:pt>
                <c:pt idx="485">
                  <c:v>287.5</c:v>
                </c:pt>
                <c:pt idx="486">
                  <c:v>288.10000000000002</c:v>
                </c:pt>
                <c:pt idx="487">
                  <c:v>288.7</c:v>
                </c:pt>
                <c:pt idx="488">
                  <c:v>289.3</c:v>
                </c:pt>
                <c:pt idx="489">
                  <c:v>289.8</c:v>
                </c:pt>
                <c:pt idx="490">
                  <c:v>290.39999999999998</c:v>
                </c:pt>
                <c:pt idx="491">
                  <c:v>291</c:v>
                </c:pt>
                <c:pt idx="492">
                  <c:v>291.60000000000002</c:v>
                </c:pt>
                <c:pt idx="493">
                  <c:v>292.2</c:v>
                </c:pt>
                <c:pt idx="494">
                  <c:v>292.8</c:v>
                </c:pt>
                <c:pt idx="495">
                  <c:v>293.39999999999998</c:v>
                </c:pt>
                <c:pt idx="496">
                  <c:v>294</c:v>
                </c:pt>
                <c:pt idx="497">
                  <c:v>294.5</c:v>
                </c:pt>
                <c:pt idx="498">
                  <c:v>295.10000000000002</c:v>
                </c:pt>
                <c:pt idx="499">
                  <c:v>295.7</c:v>
                </c:pt>
                <c:pt idx="500">
                  <c:v>296.3</c:v>
                </c:pt>
                <c:pt idx="501">
                  <c:v>296.89999999999998</c:v>
                </c:pt>
                <c:pt idx="502">
                  <c:v>297.5</c:v>
                </c:pt>
                <c:pt idx="503">
                  <c:v>298.10000000000002</c:v>
                </c:pt>
                <c:pt idx="504">
                  <c:v>298.7</c:v>
                </c:pt>
                <c:pt idx="505">
                  <c:v>299.3</c:v>
                </c:pt>
                <c:pt idx="506">
                  <c:v>299.89999999999998</c:v>
                </c:pt>
                <c:pt idx="507">
                  <c:v>300.5</c:v>
                </c:pt>
                <c:pt idx="508">
                  <c:v>301.10000000000002</c:v>
                </c:pt>
                <c:pt idx="509">
                  <c:v>301.60000000000002</c:v>
                </c:pt>
                <c:pt idx="510">
                  <c:v>302.2</c:v>
                </c:pt>
                <c:pt idx="511">
                  <c:v>302.8</c:v>
                </c:pt>
                <c:pt idx="512">
                  <c:v>303.39999999999998</c:v>
                </c:pt>
                <c:pt idx="513">
                  <c:v>304</c:v>
                </c:pt>
                <c:pt idx="514">
                  <c:v>304.60000000000002</c:v>
                </c:pt>
                <c:pt idx="515">
                  <c:v>305.2</c:v>
                </c:pt>
                <c:pt idx="516">
                  <c:v>305.8</c:v>
                </c:pt>
                <c:pt idx="517">
                  <c:v>306.39999999999998</c:v>
                </c:pt>
                <c:pt idx="518">
                  <c:v>306.89999999999998</c:v>
                </c:pt>
                <c:pt idx="519">
                  <c:v>307.5</c:v>
                </c:pt>
                <c:pt idx="520">
                  <c:v>308.10000000000002</c:v>
                </c:pt>
                <c:pt idx="521">
                  <c:v>308.7</c:v>
                </c:pt>
                <c:pt idx="522">
                  <c:v>309.3</c:v>
                </c:pt>
                <c:pt idx="523">
                  <c:v>309.89999999999998</c:v>
                </c:pt>
                <c:pt idx="524">
                  <c:v>310.5</c:v>
                </c:pt>
                <c:pt idx="525">
                  <c:v>311.10000000000002</c:v>
                </c:pt>
                <c:pt idx="526">
                  <c:v>311.7</c:v>
                </c:pt>
                <c:pt idx="527">
                  <c:v>312.3</c:v>
                </c:pt>
                <c:pt idx="528">
                  <c:v>312.89999999999998</c:v>
                </c:pt>
                <c:pt idx="529">
                  <c:v>313.5</c:v>
                </c:pt>
                <c:pt idx="530">
                  <c:v>314.10000000000002</c:v>
                </c:pt>
                <c:pt idx="531">
                  <c:v>314.7</c:v>
                </c:pt>
                <c:pt idx="532">
                  <c:v>315.2</c:v>
                </c:pt>
                <c:pt idx="533">
                  <c:v>315.8</c:v>
                </c:pt>
                <c:pt idx="534">
                  <c:v>316.39999999999998</c:v>
                </c:pt>
                <c:pt idx="535">
                  <c:v>317</c:v>
                </c:pt>
                <c:pt idx="536">
                  <c:v>317.60000000000002</c:v>
                </c:pt>
                <c:pt idx="537">
                  <c:v>318.2</c:v>
                </c:pt>
                <c:pt idx="538">
                  <c:v>318.8</c:v>
                </c:pt>
                <c:pt idx="539">
                  <c:v>319.3</c:v>
                </c:pt>
                <c:pt idx="540">
                  <c:v>319.89999999999998</c:v>
                </c:pt>
                <c:pt idx="541">
                  <c:v>320.5</c:v>
                </c:pt>
                <c:pt idx="542">
                  <c:v>321.10000000000002</c:v>
                </c:pt>
                <c:pt idx="543">
                  <c:v>321.7</c:v>
                </c:pt>
                <c:pt idx="544">
                  <c:v>322.3</c:v>
                </c:pt>
                <c:pt idx="545">
                  <c:v>322.89999999999998</c:v>
                </c:pt>
                <c:pt idx="546">
                  <c:v>323.5</c:v>
                </c:pt>
                <c:pt idx="547">
                  <c:v>324.10000000000002</c:v>
                </c:pt>
                <c:pt idx="548">
                  <c:v>324.7</c:v>
                </c:pt>
                <c:pt idx="549">
                  <c:v>325.3</c:v>
                </c:pt>
                <c:pt idx="550">
                  <c:v>325.89999999999998</c:v>
                </c:pt>
                <c:pt idx="551">
                  <c:v>326.5</c:v>
                </c:pt>
                <c:pt idx="552">
                  <c:v>327.10000000000002</c:v>
                </c:pt>
                <c:pt idx="553">
                  <c:v>327.7</c:v>
                </c:pt>
                <c:pt idx="554">
                  <c:v>328.3</c:v>
                </c:pt>
                <c:pt idx="555">
                  <c:v>328.9</c:v>
                </c:pt>
                <c:pt idx="556">
                  <c:v>329.5</c:v>
                </c:pt>
                <c:pt idx="557">
                  <c:v>330.1</c:v>
                </c:pt>
                <c:pt idx="558">
                  <c:v>330.7</c:v>
                </c:pt>
                <c:pt idx="559">
                  <c:v>331.3</c:v>
                </c:pt>
                <c:pt idx="560">
                  <c:v>331.9</c:v>
                </c:pt>
                <c:pt idx="561">
                  <c:v>332.5</c:v>
                </c:pt>
                <c:pt idx="562">
                  <c:v>333.1</c:v>
                </c:pt>
                <c:pt idx="563">
                  <c:v>333.7</c:v>
                </c:pt>
                <c:pt idx="564">
                  <c:v>334.3</c:v>
                </c:pt>
                <c:pt idx="565">
                  <c:v>334.9</c:v>
                </c:pt>
                <c:pt idx="566">
                  <c:v>335.5</c:v>
                </c:pt>
                <c:pt idx="567">
                  <c:v>336.1</c:v>
                </c:pt>
                <c:pt idx="568">
                  <c:v>336.6</c:v>
                </c:pt>
                <c:pt idx="569">
                  <c:v>337.2</c:v>
                </c:pt>
                <c:pt idx="570">
                  <c:v>337.8</c:v>
                </c:pt>
                <c:pt idx="571">
                  <c:v>338.4</c:v>
                </c:pt>
                <c:pt idx="572">
                  <c:v>339</c:v>
                </c:pt>
                <c:pt idx="573">
                  <c:v>339.6</c:v>
                </c:pt>
                <c:pt idx="574">
                  <c:v>340.2</c:v>
                </c:pt>
                <c:pt idx="575">
                  <c:v>340.8</c:v>
                </c:pt>
                <c:pt idx="576">
                  <c:v>341.4</c:v>
                </c:pt>
                <c:pt idx="577">
                  <c:v>342</c:v>
                </c:pt>
                <c:pt idx="578">
                  <c:v>342.6</c:v>
                </c:pt>
                <c:pt idx="579">
                  <c:v>343.2</c:v>
                </c:pt>
                <c:pt idx="580">
                  <c:v>343.8</c:v>
                </c:pt>
                <c:pt idx="581">
                  <c:v>344.4</c:v>
                </c:pt>
                <c:pt idx="582">
                  <c:v>345</c:v>
                </c:pt>
                <c:pt idx="583">
                  <c:v>345.6</c:v>
                </c:pt>
                <c:pt idx="584">
                  <c:v>346.2</c:v>
                </c:pt>
                <c:pt idx="585">
                  <c:v>346.8</c:v>
                </c:pt>
                <c:pt idx="586">
                  <c:v>347.4</c:v>
                </c:pt>
                <c:pt idx="587">
                  <c:v>348</c:v>
                </c:pt>
                <c:pt idx="588">
                  <c:v>348.6</c:v>
                </c:pt>
                <c:pt idx="589">
                  <c:v>349.1</c:v>
                </c:pt>
                <c:pt idx="590">
                  <c:v>349.7</c:v>
                </c:pt>
                <c:pt idx="591">
                  <c:v>350.3</c:v>
                </c:pt>
                <c:pt idx="592">
                  <c:v>350.9</c:v>
                </c:pt>
                <c:pt idx="593">
                  <c:v>351.5</c:v>
                </c:pt>
                <c:pt idx="594">
                  <c:v>352</c:v>
                </c:pt>
                <c:pt idx="595">
                  <c:v>352.6</c:v>
                </c:pt>
                <c:pt idx="596">
                  <c:v>353.2</c:v>
                </c:pt>
                <c:pt idx="597">
                  <c:v>353.8</c:v>
                </c:pt>
                <c:pt idx="598">
                  <c:v>354.4</c:v>
                </c:pt>
                <c:pt idx="599">
                  <c:v>355</c:v>
                </c:pt>
                <c:pt idx="600">
                  <c:v>355.5</c:v>
                </c:pt>
                <c:pt idx="601">
                  <c:v>356.1</c:v>
                </c:pt>
                <c:pt idx="602">
                  <c:v>356.7</c:v>
                </c:pt>
                <c:pt idx="603">
                  <c:v>357.3</c:v>
                </c:pt>
                <c:pt idx="604">
                  <c:v>357.9</c:v>
                </c:pt>
                <c:pt idx="605">
                  <c:v>358.5</c:v>
                </c:pt>
                <c:pt idx="606">
                  <c:v>359.1</c:v>
                </c:pt>
                <c:pt idx="607">
                  <c:v>359.7</c:v>
                </c:pt>
                <c:pt idx="608">
                  <c:v>360.3</c:v>
                </c:pt>
                <c:pt idx="609">
                  <c:v>360.8</c:v>
                </c:pt>
                <c:pt idx="610">
                  <c:v>361.5</c:v>
                </c:pt>
                <c:pt idx="611">
                  <c:v>362</c:v>
                </c:pt>
                <c:pt idx="612">
                  <c:v>362.6</c:v>
                </c:pt>
                <c:pt idx="613">
                  <c:v>363.2</c:v>
                </c:pt>
                <c:pt idx="614">
                  <c:v>363.8</c:v>
                </c:pt>
                <c:pt idx="615">
                  <c:v>364.4</c:v>
                </c:pt>
                <c:pt idx="616">
                  <c:v>365</c:v>
                </c:pt>
                <c:pt idx="617">
                  <c:v>365.6</c:v>
                </c:pt>
                <c:pt idx="618">
                  <c:v>366.2</c:v>
                </c:pt>
                <c:pt idx="619">
                  <c:v>366.7</c:v>
                </c:pt>
                <c:pt idx="620">
                  <c:v>367.3</c:v>
                </c:pt>
                <c:pt idx="621">
                  <c:v>367.9</c:v>
                </c:pt>
                <c:pt idx="622">
                  <c:v>368.5</c:v>
                </c:pt>
                <c:pt idx="623">
                  <c:v>369.1</c:v>
                </c:pt>
                <c:pt idx="624">
                  <c:v>369.7</c:v>
                </c:pt>
                <c:pt idx="625">
                  <c:v>370.3</c:v>
                </c:pt>
                <c:pt idx="626">
                  <c:v>370.9</c:v>
                </c:pt>
                <c:pt idx="627">
                  <c:v>371.5</c:v>
                </c:pt>
                <c:pt idx="628">
                  <c:v>372.1</c:v>
                </c:pt>
                <c:pt idx="629">
                  <c:v>372.6</c:v>
                </c:pt>
                <c:pt idx="630">
                  <c:v>373.2</c:v>
                </c:pt>
                <c:pt idx="631">
                  <c:v>373.8</c:v>
                </c:pt>
                <c:pt idx="632">
                  <c:v>374.4</c:v>
                </c:pt>
                <c:pt idx="633">
                  <c:v>375</c:v>
                </c:pt>
                <c:pt idx="634">
                  <c:v>375.6</c:v>
                </c:pt>
                <c:pt idx="635">
                  <c:v>376.2</c:v>
                </c:pt>
                <c:pt idx="636">
                  <c:v>376.8</c:v>
                </c:pt>
                <c:pt idx="637">
                  <c:v>377.4</c:v>
                </c:pt>
                <c:pt idx="638">
                  <c:v>378</c:v>
                </c:pt>
                <c:pt idx="639">
                  <c:v>378.5</c:v>
                </c:pt>
                <c:pt idx="640">
                  <c:v>379.1</c:v>
                </c:pt>
                <c:pt idx="641">
                  <c:v>379.7</c:v>
                </c:pt>
                <c:pt idx="642">
                  <c:v>380.3</c:v>
                </c:pt>
                <c:pt idx="643">
                  <c:v>380.9</c:v>
                </c:pt>
                <c:pt idx="644">
                  <c:v>381.5</c:v>
                </c:pt>
                <c:pt idx="645">
                  <c:v>382.1</c:v>
                </c:pt>
                <c:pt idx="646">
                  <c:v>382.7</c:v>
                </c:pt>
                <c:pt idx="647">
                  <c:v>383.3</c:v>
                </c:pt>
                <c:pt idx="648">
                  <c:v>383.9</c:v>
                </c:pt>
                <c:pt idx="649">
                  <c:v>384.5</c:v>
                </c:pt>
                <c:pt idx="650">
                  <c:v>385</c:v>
                </c:pt>
                <c:pt idx="651">
                  <c:v>385.6</c:v>
                </c:pt>
                <c:pt idx="652">
                  <c:v>386.2</c:v>
                </c:pt>
                <c:pt idx="653">
                  <c:v>386.8</c:v>
                </c:pt>
                <c:pt idx="654">
                  <c:v>387.4</c:v>
                </c:pt>
                <c:pt idx="655">
                  <c:v>388</c:v>
                </c:pt>
                <c:pt idx="656">
                  <c:v>388.6</c:v>
                </c:pt>
                <c:pt idx="657">
                  <c:v>389.2</c:v>
                </c:pt>
                <c:pt idx="658">
                  <c:v>389.8</c:v>
                </c:pt>
                <c:pt idx="659">
                  <c:v>390.4</c:v>
                </c:pt>
                <c:pt idx="660">
                  <c:v>391</c:v>
                </c:pt>
                <c:pt idx="661">
                  <c:v>391.6</c:v>
                </c:pt>
                <c:pt idx="662">
                  <c:v>392.2</c:v>
                </c:pt>
                <c:pt idx="663">
                  <c:v>392.7</c:v>
                </c:pt>
                <c:pt idx="664">
                  <c:v>393.3</c:v>
                </c:pt>
                <c:pt idx="665">
                  <c:v>393.9</c:v>
                </c:pt>
                <c:pt idx="666">
                  <c:v>394.5</c:v>
                </c:pt>
                <c:pt idx="667">
                  <c:v>395.1</c:v>
                </c:pt>
                <c:pt idx="668">
                  <c:v>395.7</c:v>
                </c:pt>
                <c:pt idx="669">
                  <c:v>396.3</c:v>
                </c:pt>
                <c:pt idx="670">
                  <c:v>396.9</c:v>
                </c:pt>
                <c:pt idx="671">
                  <c:v>397.5</c:v>
                </c:pt>
                <c:pt idx="672">
                  <c:v>398.1</c:v>
                </c:pt>
                <c:pt idx="673">
                  <c:v>398.7</c:v>
                </c:pt>
                <c:pt idx="674">
                  <c:v>399.3</c:v>
                </c:pt>
                <c:pt idx="675">
                  <c:v>399.9</c:v>
                </c:pt>
                <c:pt idx="676">
                  <c:v>400.5</c:v>
                </c:pt>
                <c:pt idx="677">
                  <c:v>401</c:v>
                </c:pt>
                <c:pt idx="678">
                  <c:v>401.6</c:v>
                </c:pt>
                <c:pt idx="679">
                  <c:v>402.2</c:v>
                </c:pt>
                <c:pt idx="680">
                  <c:v>402.8</c:v>
                </c:pt>
                <c:pt idx="681">
                  <c:v>403.4</c:v>
                </c:pt>
                <c:pt idx="682">
                  <c:v>404</c:v>
                </c:pt>
                <c:pt idx="683">
                  <c:v>404.6</c:v>
                </c:pt>
                <c:pt idx="684">
                  <c:v>405.2</c:v>
                </c:pt>
                <c:pt idx="685">
                  <c:v>405.8</c:v>
                </c:pt>
                <c:pt idx="686">
                  <c:v>406.3</c:v>
                </c:pt>
                <c:pt idx="687">
                  <c:v>406.9</c:v>
                </c:pt>
                <c:pt idx="688">
                  <c:v>407.5</c:v>
                </c:pt>
                <c:pt idx="689">
                  <c:v>408.1</c:v>
                </c:pt>
                <c:pt idx="690">
                  <c:v>408.7</c:v>
                </c:pt>
                <c:pt idx="691">
                  <c:v>409.3</c:v>
                </c:pt>
                <c:pt idx="692">
                  <c:v>409.9</c:v>
                </c:pt>
                <c:pt idx="693">
                  <c:v>410.5</c:v>
                </c:pt>
                <c:pt idx="694">
                  <c:v>411.1</c:v>
                </c:pt>
                <c:pt idx="695">
                  <c:v>411.6</c:v>
                </c:pt>
                <c:pt idx="696">
                  <c:v>412.2</c:v>
                </c:pt>
                <c:pt idx="697">
                  <c:v>412.8</c:v>
                </c:pt>
                <c:pt idx="698">
                  <c:v>413.4</c:v>
                </c:pt>
                <c:pt idx="699">
                  <c:v>413.9</c:v>
                </c:pt>
                <c:pt idx="700">
                  <c:v>414.6</c:v>
                </c:pt>
                <c:pt idx="701">
                  <c:v>415.1</c:v>
                </c:pt>
                <c:pt idx="702">
                  <c:v>415.7</c:v>
                </c:pt>
                <c:pt idx="703">
                  <c:v>416.3</c:v>
                </c:pt>
                <c:pt idx="704">
                  <c:v>416.9</c:v>
                </c:pt>
                <c:pt idx="705">
                  <c:v>417.5</c:v>
                </c:pt>
                <c:pt idx="706">
                  <c:v>418</c:v>
                </c:pt>
                <c:pt idx="707">
                  <c:v>418.7</c:v>
                </c:pt>
                <c:pt idx="708">
                  <c:v>419.3</c:v>
                </c:pt>
                <c:pt idx="709">
                  <c:v>419.9</c:v>
                </c:pt>
                <c:pt idx="710">
                  <c:v>420.5</c:v>
                </c:pt>
                <c:pt idx="711">
                  <c:v>421.1</c:v>
                </c:pt>
                <c:pt idx="712">
                  <c:v>421.6</c:v>
                </c:pt>
                <c:pt idx="713">
                  <c:v>422.2</c:v>
                </c:pt>
                <c:pt idx="714">
                  <c:v>422.8</c:v>
                </c:pt>
                <c:pt idx="715">
                  <c:v>423.5</c:v>
                </c:pt>
                <c:pt idx="716">
                  <c:v>424.1</c:v>
                </c:pt>
                <c:pt idx="717">
                  <c:v>424.7</c:v>
                </c:pt>
                <c:pt idx="718">
                  <c:v>425.2</c:v>
                </c:pt>
                <c:pt idx="719">
                  <c:v>425.8</c:v>
                </c:pt>
                <c:pt idx="720">
                  <c:v>426.4</c:v>
                </c:pt>
                <c:pt idx="721">
                  <c:v>427</c:v>
                </c:pt>
                <c:pt idx="722">
                  <c:v>427.6</c:v>
                </c:pt>
                <c:pt idx="723">
                  <c:v>428.2</c:v>
                </c:pt>
                <c:pt idx="724">
                  <c:v>428.8</c:v>
                </c:pt>
                <c:pt idx="725">
                  <c:v>429.4</c:v>
                </c:pt>
                <c:pt idx="726">
                  <c:v>430</c:v>
                </c:pt>
                <c:pt idx="727">
                  <c:v>430.6</c:v>
                </c:pt>
                <c:pt idx="728">
                  <c:v>431.2</c:v>
                </c:pt>
                <c:pt idx="729">
                  <c:v>431.8</c:v>
                </c:pt>
                <c:pt idx="730">
                  <c:v>432.4</c:v>
                </c:pt>
                <c:pt idx="731">
                  <c:v>433</c:v>
                </c:pt>
                <c:pt idx="732">
                  <c:v>433.6</c:v>
                </c:pt>
                <c:pt idx="733">
                  <c:v>434.2</c:v>
                </c:pt>
                <c:pt idx="734">
                  <c:v>434.8</c:v>
                </c:pt>
                <c:pt idx="735">
                  <c:v>435.3</c:v>
                </c:pt>
                <c:pt idx="736">
                  <c:v>436</c:v>
                </c:pt>
                <c:pt idx="737">
                  <c:v>436.5</c:v>
                </c:pt>
                <c:pt idx="738">
                  <c:v>437.1</c:v>
                </c:pt>
                <c:pt idx="739">
                  <c:v>437.7</c:v>
                </c:pt>
                <c:pt idx="740">
                  <c:v>438.3</c:v>
                </c:pt>
                <c:pt idx="741">
                  <c:v>438.9</c:v>
                </c:pt>
                <c:pt idx="742">
                  <c:v>439.4</c:v>
                </c:pt>
                <c:pt idx="743">
                  <c:v>440</c:v>
                </c:pt>
                <c:pt idx="744">
                  <c:v>440.6</c:v>
                </c:pt>
                <c:pt idx="745">
                  <c:v>441.2</c:v>
                </c:pt>
                <c:pt idx="746">
                  <c:v>441.8</c:v>
                </c:pt>
                <c:pt idx="747">
                  <c:v>442.4</c:v>
                </c:pt>
                <c:pt idx="748">
                  <c:v>443</c:v>
                </c:pt>
                <c:pt idx="749">
                  <c:v>443.6</c:v>
                </c:pt>
                <c:pt idx="750">
                  <c:v>444.1</c:v>
                </c:pt>
                <c:pt idx="751">
                  <c:v>444.8</c:v>
                </c:pt>
                <c:pt idx="752">
                  <c:v>445.4</c:v>
                </c:pt>
                <c:pt idx="753">
                  <c:v>446</c:v>
                </c:pt>
                <c:pt idx="754">
                  <c:v>446.6</c:v>
                </c:pt>
                <c:pt idx="755">
                  <c:v>447.2</c:v>
                </c:pt>
                <c:pt idx="756">
                  <c:v>447.7</c:v>
                </c:pt>
                <c:pt idx="757">
                  <c:v>448.3</c:v>
                </c:pt>
                <c:pt idx="758">
                  <c:v>448.9</c:v>
                </c:pt>
                <c:pt idx="759">
                  <c:v>449.5</c:v>
                </c:pt>
                <c:pt idx="760">
                  <c:v>450.1</c:v>
                </c:pt>
                <c:pt idx="761">
                  <c:v>450.7</c:v>
                </c:pt>
                <c:pt idx="762">
                  <c:v>451.3</c:v>
                </c:pt>
                <c:pt idx="763">
                  <c:v>451.9</c:v>
                </c:pt>
                <c:pt idx="764">
                  <c:v>452.5</c:v>
                </c:pt>
                <c:pt idx="765">
                  <c:v>453.1</c:v>
                </c:pt>
                <c:pt idx="766">
                  <c:v>453.6</c:v>
                </c:pt>
                <c:pt idx="767">
                  <c:v>454.2</c:v>
                </c:pt>
                <c:pt idx="768">
                  <c:v>454.8</c:v>
                </c:pt>
                <c:pt idx="769">
                  <c:v>455.4</c:v>
                </c:pt>
                <c:pt idx="770">
                  <c:v>456</c:v>
                </c:pt>
                <c:pt idx="771">
                  <c:v>456.6</c:v>
                </c:pt>
                <c:pt idx="772">
                  <c:v>457.2</c:v>
                </c:pt>
                <c:pt idx="773">
                  <c:v>457.8</c:v>
                </c:pt>
                <c:pt idx="774">
                  <c:v>458.4</c:v>
                </c:pt>
                <c:pt idx="775">
                  <c:v>459</c:v>
                </c:pt>
                <c:pt idx="776">
                  <c:v>459.6</c:v>
                </c:pt>
                <c:pt idx="777">
                  <c:v>460.2</c:v>
                </c:pt>
                <c:pt idx="778">
                  <c:v>460.8</c:v>
                </c:pt>
                <c:pt idx="779">
                  <c:v>461.4</c:v>
                </c:pt>
                <c:pt idx="780">
                  <c:v>461.9</c:v>
                </c:pt>
                <c:pt idx="781">
                  <c:v>462.6</c:v>
                </c:pt>
                <c:pt idx="782">
                  <c:v>463.1</c:v>
                </c:pt>
                <c:pt idx="783">
                  <c:v>463.7</c:v>
                </c:pt>
                <c:pt idx="784">
                  <c:v>464.3</c:v>
                </c:pt>
                <c:pt idx="785">
                  <c:v>464.9</c:v>
                </c:pt>
                <c:pt idx="786">
                  <c:v>465.5</c:v>
                </c:pt>
                <c:pt idx="787">
                  <c:v>466.1</c:v>
                </c:pt>
                <c:pt idx="788">
                  <c:v>466.7</c:v>
                </c:pt>
                <c:pt idx="789">
                  <c:v>467.3</c:v>
                </c:pt>
                <c:pt idx="790">
                  <c:v>467.9</c:v>
                </c:pt>
                <c:pt idx="791">
                  <c:v>468.5</c:v>
                </c:pt>
                <c:pt idx="792">
                  <c:v>469.1</c:v>
                </c:pt>
                <c:pt idx="793">
                  <c:v>469.7</c:v>
                </c:pt>
                <c:pt idx="794">
                  <c:v>470.3</c:v>
                </c:pt>
                <c:pt idx="795">
                  <c:v>470.9</c:v>
                </c:pt>
                <c:pt idx="796">
                  <c:v>471.5</c:v>
                </c:pt>
                <c:pt idx="797">
                  <c:v>472</c:v>
                </c:pt>
                <c:pt idx="798">
                  <c:v>472.6</c:v>
                </c:pt>
                <c:pt idx="799">
                  <c:v>473.2</c:v>
                </c:pt>
                <c:pt idx="800">
                  <c:v>473.8</c:v>
                </c:pt>
                <c:pt idx="801">
                  <c:v>474.4</c:v>
                </c:pt>
                <c:pt idx="802">
                  <c:v>474.9</c:v>
                </c:pt>
                <c:pt idx="803">
                  <c:v>475.5</c:v>
                </c:pt>
                <c:pt idx="804">
                  <c:v>476.1</c:v>
                </c:pt>
                <c:pt idx="805">
                  <c:v>476.7</c:v>
                </c:pt>
                <c:pt idx="806">
                  <c:v>477.3</c:v>
                </c:pt>
                <c:pt idx="807">
                  <c:v>477.9</c:v>
                </c:pt>
                <c:pt idx="808">
                  <c:v>478.5</c:v>
                </c:pt>
                <c:pt idx="809">
                  <c:v>479.1</c:v>
                </c:pt>
                <c:pt idx="810">
                  <c:v>479.7</c:v>
                </c:pt>
                <c:pt idx="811">
                  <c:v>480.3</c:v>
                </c:pt>
                <c:pt idx="812">
                  <c:v>480.9</c:v>
                </c:pt>
                <c:pt idx="813">
                  <c:v>481.4</c:v>
                </c:pt>
                <c:pt idx="814">
                  <c:v>482</c:v>
                </c:pt>
                <c:pt idx="815">
                  <c:v>482.6</c:v>
                </c:pt>
                <c:pt idx="816">
                  <c:v>483.2</c:v>
                </c:pt>
                <c:pt idx="817">
                  <c:v>483.8</c:v>
                </c:pt>
                <c:pt idx="818">
                  <c:v>484.4</c:v>
                </c:pt>
                <c:pt idx="819">
                  <c:v>485</c:v>
                </c:pt>
                <c:pt idx="820">
                  <c:v>485.6</c:v>
                </c:pt>
                <c:pt idx="821">
                  <c:v>486.2</c:v>
                </c:pt>
                <c:pt idx="822">
                  <c:v>486.8</c:v>
                </c:pt>
                <c:pt idx="823">
                  <c:v>487.4</c:v>
                </c:pt>
                <c:pt idx="824">
                  <c:v>488</c:v>
                </c:pt>
                <c:pt idx="825">
                  <c:v>488.5</c:v>
                </c:pt>
                <c:pt idx="826">
                  <c:v>489.1</c:v>
                </c:pt>
                <c:pt idx="827">
                  <c:v>489.7</c:v>
                </c:pt>
                <c:pt idx="828">
                  <c:v>490.3</c:v>
                </c:pt>
                <c:pt idx="829">
                  <c:v>490.9</c:v>
                </c:pt>
                <c:pt idx="830">
                  <c:v>491.5</c:v>
                </c:pt>
                <c:pt idx="831">
                  <c:v>492.1</c:v>
                </c:pt>
                <c:pt idx="832">
                  <c:v>492.6</c:v>
                </c:pt>
                <c:pt idx="833">
                  <c:v>493.3</c:v>
                </c:pt>
                <c:pt idx="834">
                  <c:v>493.9</c:v>
                </c:pt>
                <c:pt idx="835">
                  <c:v>494.5</c:v>
                </c:pt>
                <c:pt idx="836">
                  <c:v>495</c:v>
                </c:pt>
                <c:pt idx="837">
                  <c:v>495.6</c:v>
                </c:pt>
                <c:pt idx="838">
                  <c:v>496.2</c:v>
                </c:pt>
                <c:pt idx="839">
                  <c:v>496.8</c:v>
                </c:pt>
                <c:pt idx="840">
                  <c:v>497.4</c:v>
                </c:pt>
                <c:pt idx="841">
                  <c:v>498</c:v>
                </c:pt>
                <c:pt idx="842">
                  <c:v>498.6</c:v>
                </c:pt>
                <c:pt idx="843">
                  <c:v>499.1</c:v>
                </c:pt>
                <c:pt idx="844">
                  <c:v>499.7</c:v>
                </c:pt>
                <c:pt idx="845">
                  <c:v>500.3</c:v>
                </c:pt>
                <c:pt idx="846">
                  <c:v>500.9</c:v>
                </c:pt>
                <c:pt idx="847">
                  <c:v>501.5</c:v>
                </c:pt>
                <c:pt idx="848">
                  <c:v>502.1</c:v>
                </c:pt>
                <c:pt idx="849">
                  <c:v>502.7</c:v>
                </c:pt>
                <c:pt idx="850">
                  <c:v>503.3</c:v>
                </c:pt>
                <c:pt idx="851">
                  <c:v>503.9</c:v>
                </c:pt>
                <c:pt idx="852">
                  <c:v>504.5</c:v>
                </c:pt>
                <c:pt idx="853">
                  <c:v>505.1</c:v>
                </c:pt>
                <c:pt idx="854">
                  <c:v>505.7</c:v>
                </c:pt>
                <c:pt idx="855">
                  <c:v>506.2</c:v>
                </c:pt>
                <c:pt idx="856">
                  <c:v>506.8</c:v>
                </c:pt>
                <c:pt idx="857">
                  <c:v>507.4</c:v>
                </c:pt>
                <c:pt idx="858">
                  <c:v>508</c:v>
                </c:pt>
                <c:pt idx="859">
                  <c:v>508.6</c:v>
                </c:pt>
                <c:pt idx="860">
                  <c:v>509.2</c:v>
                </c:pt>
                <c:pt idx="861">
                  <c:v>509.8</c:v>
                </c:pt>
                <c:pt idx="862">
                  <c:v>510.4</c:v>
                </c:pt>
                <c:pt idx="863">
                  <c:v>511</c:v>
                </c:pt>
                <c:pt idx="864">
                  <c:v>511.6</c:v>
                </c:pt>
                <c:pt idx="865">
                  <c:v>512.1</c:v>
                </c:pt>
                <c:pt idx="866">
                  <c:v>512.70000000000005</c:v>
                </c:pt>
                <c:pt idx="867">
                  <c:v>513.20000000000005</c:v>
                </c:pt>
                <c:pt idx="868">
                  <c:v>513.79999999999995</c:v>
                </c:pt>
                <c:pt idx="869">
                  <c:v>514.4</c:v>
                </c:pt>
                <c:pt idx="870">
                  <c:v>515</c:v>
                </c:pt>
                <c:pt idx="871">
                  <c:v>515.6</c:v>
                </c:pt>
                <c:pt idx="872">
                  <c:v>516.20000000000005</c:v>
                </c:pt>
                <c:pt idx="873">
                  <c:v>516.79999999999995</c:v>
                </c:pt>
                <c:pt idx="874">
                  <c:v>517.4</c:v>
                </c:pt>
                <c:pt idx="875">
                  <c:v>518</c:v>
                </c:pt>
                <c:pt idx="876">
                  <c:v>518.6</c:v>
                </c:pt>
                <c:pt idx="877">
                  <c:v>519.20000000000005</c:v>
                </c:pt>
                <c:pt idx="878">
                  <c:v>519.79999999999995</c:v>
                </c:pt>
                <c:pt idx="879">
                  <c:v>520.4</c:v>
                </c:pt>
                <c:pt idx="880">
                  <c:v>521</c:v>
                </c:pt>
                <c:pt idx="881">
                  <c:v>521.6</c:v>
                </c:pt>
                <c:pt idx="882">
                  <c:v>522.20000000000005</c:v>
                </c:pt>
                <c:pt idx="883">
                  <c:v>522.79999999999995</c:v>
                </c:pt>
                <c:pt idx="884">
                  <c:v>523.4</c:v>
                </c:pt>
                <c:pt idx="885">
                  <c:v>523.9</c:v>
                </c:pt>
                <c:pt idx="886">
                  <c:v>524.6</c:v>
                </c:pt>
                <c:pt idx="887">
                  <c:v>525.1</c:v>
                </c:pt>
                <c:pt idx="888">
                  <c:v>525.70000000000005</c:v>
                </c:pt>
                <c:pt idx="889">
                  <c:v>526.29999999999995</c:v>
                </c:pt>
                <c:pt idx="890">
                  <c:v>526.9</c:v>
                </c:pt>
                <c:pt idx="891">
                  <c:v>527.5</c:v>
                </c:pt>
                <c:pt idx="892">
                  <c:v>528.1</c:v>
                </c:pt>
                <c:pt idx="893">
                  <c:v>528.70000000000005</c:v>
                </c:pt>
                <c:pt idx="894">
                  <c:v>529.29999999999995</c:v>
                </c:pt>
                <c:pt idx="895">
                  <c:v>529.9</c:v>
                </c:pt>
                <c:pt idx="896">
                  <c:v>530.5</c:v>
                </c:pt>
                <c:pt idx="897">
                  <c:v>531.1</c:v>
                </c:pt>
                <c:pt idx="898">
                  <c:v>531.70000000000005</c:v>
                </c:pt>
                <c:pt idx="899">
                  <c:v>532.29999999999995</c:v>
                </c:pt>
                <c:pt idx="900">
                  <c:v>532.9</c:v>
                </c:pt>
                <c:pt idx="901">
                  <c:v>533.5</c:v>
                </c:pt>
                <c:pt idx="902">
                  <c:v>534.1</c:v>
                </c:pt>
                <c:pt idx="903">
                  <c:v>534.70000000000005</c:v>
                </c:pt>
                <c:pt idx="904">
                  <c:v>535.29999999999995</c:v>
                </c:pt>
                <c:pt idx="905">
                  <c:v>535.79999999999995</c:v>
                </c:pt>
                <c:pt idx="906">
                  <c:v>536.5</c:v>
                </c:pt>
                <c:pt idx="907">
                  <c:v>537</c:v>
                </c:pt>
                <c:pt idx="908">
                  <c:v>537.6</c:v>
                </c:pt>
                <c:pt idx="909">
                  <c:v>538.20000000000005</c:v>
                </c:pt>
                <c:pt idx="910">
                  <c:v>538.79999999999995</c:v>
                </c:pt>
                <c:pt idx="911">
                  <c:v>539.4</c:v>
                </c:pt>
                <c:pt idx="912">
                  <c:v>540</c:v>
                </c:pt>
                <c:pt idx="913">
                  <c:v>540.6</c:v>
                </c:pt>
                <c:pt idx="914">
                  <c:v>541.20000000000005</c:v>
                </c:pt>
                <c:pt idx="915">
                  <c:v>541.79999999999995</c:v>
                </c:pt>
                <c:pt idx="916">
                  <c:v>542.4</c:v>
                </c:pt>
                <c:pt idx="917">
                  <c:v>543</c:v>
                </c:pt>
                <c:pt idx="918">
                  <c:v>543.6</c:v>
                </c:pt>
                <c:pt idx="919">
                  <c:v>544.20000000000005</c:v>
                </c:pt>
                <c:pt idx="920">
                  <c:v>544.79999999999995</c:v>
                </c:pt>
                <c:pt idx="921">
                  <c:v>545.4</c:v>
                </c:pt>
                <c:pt idx="922">
                  <c:v>546</c:v>
                </c:pt>
                <c:pt idx="923">
                  <c:v>546.6</c:v>
                </c:pt>
                <c:pt idx="924">
                  <c:v>547.20000000000005</c:v>
                </c:pt>
                <c:pt idx="925">
                  <c:v>547.79999999999995</c:v>
                </c:pt>
                <c:pt idx="926">
                  <c:v>548.4</c:v>
                </c:pt>
                <c:pt idx="927">
                  <c:v>549</c:v>
                </c:pt>
                <c:pt idx="928">
                  <c:v>549.6</c:v>
                </c:pt>
                <c:pt idx="929">
                  <c:v>550.20000000000005</c:v>
                </c:pt>
                <c:pt idx="930">
                  <c:v>550.79999999999995</c:v>
                </c:pt>
                <c:pt idx="931">
                  <c:v>551.4</c:v>
                </c:pt>
                <c:pt idx="932">
                  <c:v>551.9</c:v>
                </c:pt>
                <c:pt idx="933">
                  <c:v>552.6</c:v>
                </c:pt>
                <c:pt idx="934">
                  <c:v>553.1</c:v>
                </c:pt>
                <c:pt idx="935">
                  <c:v>553.70000000000005</c:v>
                </c:pt>
                <c:pt idx="936">
                  <c:v>554.29999999999995</c:v>
                </c:pt>
                <c:pt idx="937">
                  <c:v>554.9</c:v>
                </c:pt>
                <c:pt idx="938">
                  <c:v>555.5</c:v>
                </c:pt>
                <c:pt idx="939">
                  <c:v>556.1</c:v>
                </c:pt>
                <c:pt idx="940">
                  <c:v>556.70000000000005</c:v>
                </c:pt>
                <c:pt idx="941">
                  <c:v>557.29999999999995</c:v>
                </c:pt>
                <c:pt idx="942">
                  <c:v>557.79999999999995</c:v>
                </c:pt>
                <c:pt idx="943">
                  <c:v>558.5</c:v>
                </c:pt>
                <c:pt idx="944">
                  <c:v>559</c:v>
                </c:pt>
                <c:pt idx="945">
                  <c:v>559.6</c:v>
                </c:pt>
                <c:pt idx="946">
                  <c:v>560.20000000000005</c:v>
                </c:pt>
                <c:pt idx="947">
                  <c:v>560.79999999999995</c:v>
                </c:pt>
                <c:pt idx="948">
                  <c:v>561.4</c:v>
                </c:pt>
                <c:pt idx="949">
                  <c:v>561.9</c:v>
                </c:pt>
                <c:pt idx="950">
                  <c:v>562.5</c:v>
                </c:pt>
                <c:pt idx="951">
                  <c:v>563.1</c:v>
                </c:pt>
                <c:pt idx="952">
                  <c:v>563.70000000000005</c:v>
                </c:pt>
                <c:pt idx="953">
                  <c:v>564.29999999999995</c:v>
                </c:pt>
                <c:pt idx="954">
                  <c:v>564.9</c:v>
                </c:pt>
                <c:pt idx="955">
                  <c:v>565.5</c:v>
                </c:pt>
                <c:pt idx="956">
                  <c:v>566.1</c:v>
                </c:pt>
                <c:pt idx="957">
                  <c:v>566.70000000000005</c:v>
                </c:pt>
                <c:pt idx="958">
                  <c:v>567.20000000000005</c:v>
                </c:pt>
                <c:pt idx="959">
                  <c:v>567.79999999999995</c:v>
                </c:pt>
                <c:pt idx="960">
                  <c:v>568.4</c:v>
                </c:pt>
                <c:pt idx="961">
                  <c:v>569</c:v>
                </c:pt>
                <c:pt idx="962">
                  <c:v>569.6</c:v>
                </c:pt>
                <c:pt idx="963">
                  <c:v>570.20000000000005</c:v>
                </c:pt>
                <c:pt idx="964">
                  <c:v>570.79999999999995</c:v>
                </c:pt>
                <c:pt idx="965">
                  <c:v>571.4</c:v>
                </c:pt>
                <c:pt idx="966">
                  <c:v>571.9</c:v>
                </c:pt>
                <c:pt idx="967">
                  <c:v>572.6</c:v>
                </c:pt>
                <c:pt idx="968">
                  <c:v>573.1</c:v>
                </c:pt>
                <c:pt idx="969">
                  <c:v>573.70000000000005</c:v>
                </c:pt>
                <c:pt idx="970">
                  <c:v>574.29999999999995</c:v>
                </c:pt>
                <c:pt idx="971">
                  <c:v>574.9</c:v>
                </c:pt>
                <c:pt idx="972">
                  <c:v>575.5</c:v>
                </c:pt>
                <c:pt idx="973">
                  <c:v>576.1</c:v>
                </c:pt>
                <c:pt idx="974">
                  <c:v>576.70000000000005</c:v>
                </c:pt>
                <c:pt idx="975">
                  <c:v>577.29999999999995</c:v>
                </c:pt>
                <c:pt idx="976">
                  <c:v>577.79999999999995</c:v>
                </c:pt>
                <c:pt idx="977">
                  <c:v>578.4</c:v>
                </c:pt>
                <c:pt idx="978">
                  <c:v>579</c:v>
                </c:pt>
                <c:pt idx="979">
                  <c:v>579.6</c:v>
                </c:pt>
                <c:pt idx="980">
                  <c:v>580.20000000000005</c:v>
                </c:pt>
                <c:pt idx="981">
                  <c:v>580.79999999999995</c:v>
                </c:pt>
                <c:pt idx="982">
                  <c:v>581.4</c:v>
                </c:pt>
                <c:pt idx="983">
                  <c:v>582</c:v>
                </c:pt>
                <c:pt idx="984">
                  <c:v>582.6</c:v>
                </c:pt>
                <c:pt idx="985">
                  <c:v>583.20000000000005</c:v>
                </c:pt>
                <c:pt idx="986">
                  <c:v>583.79999999999995</c:v>
                </c:pt>
                <c:pt idx="987">
                  <c:v>584.4</c:v>
                </c:pt>
                <c:pt idx="988">
                  <c:v>585</c:v>
                </c:pt>
                <c:pt idx="989">
                  <c:v>585.6</c:v>
                </c:pt>
                <c:pt idx="990">
                  <c:v>586.1</c:v>
                </c:pt>
                <c:pt idx="991">
                  <c:v>586.79999999999995</c:v>
                </c:pt>
                <c:pt idx="992">
                  <c:v>587.29999999999995</c:v>
                </c:pt>
                <c:pt idx="993">
                  <c:v>587.9</c:v>
                </c:pt>
                <c:pt idx="994">
                  <c:v>588.5</c:v>
                </c:pt>
                <c:pt idx="995">
                  <c:v>589.1</c:v>
                </c:pt>
                <c:pt idx="996">
                  <c:v>589.70000000000005</c:v>
                </c:pt>
                <c:pt idx="997">
                  <c:v>590.29999999999995</c:v>
                </c:pt>
                <c:pt idx="998">
                  <c:v>590.9</c:v>
                </c:pt>
                <c:pt idx="999">
                  <c:v>591.5</c:v>
                </c:pt>
                <c:pt idx="1000">
                  <c:v>592</c:v>
                </c:pt>
                <c:pt idx="1001">
                  <c:v>592.6</c:v>
                </c:pt>
                <c:pt idx="1002">
                  <c:v>593.20000000000005</c:v>
                </c:pt>
                <c:pt idx="1003">
                  <c:v>593.79999999999995</c:v>
                </c:pt>
                <c:pt idx="1004">
                  <c:v>594.4</c:v>
                </c:pt>
                <c:pt idx="1005">
                  <c:v>595</c:v>
                </c:pt>
                <c:pt idx="1006">
                  <c:v>595.6</c:v>
                </c:pt>
                <c:pt idx="1007">
                  <c:v>596.20000000000005</c:v>
                </c:pt>
                <c:pt idx="1008">
                  <c:v>596.70000000000005</c:v>
                </c:pt>
                <c:pt idx="1009">
                  <c:v>597.29999999999995</c:v>
                </c:pt>
                <c:pt idx="1010">
                  <c:v>597.9</c:v>
                </c:pt>
                <c:pt idx="1011">
                  <c:v>598.5</c:v>
                </c:pt>
                <c:pt idx="1012">
                  <c:v>599.1</c:v>
                </c:pt>
                <c:pt idx="1013">
                  <c:v>599.70000000000005</c:v>
                </c:pt>
                <c:pt idx="1014">
                  <c:v>600.29999999999995</c:v>
                </c:pt>
                <c:pt idx="1015">
                  <c:v>600.9</c:v>
                </c:pt>
                <c:pt idx="1016">
                  <c:v>601.5</c:v>
                </c:pt>
                <c:pt idx="1017">
                  <c:v>602.1</c:v>
                </c:pt>
                <c:pt idx="1018">
                  <c:v>602.70000000000005</c:v>
                </c:pt>
                <c:pt idx="1019">
                  <c:v>603.29999999999995</c:v>
                </c:pt>
                <c:pt idx="1020">
                  <c:v>603.9</c:v>
                </c:pt>
                <c:pt idx="1021">
                  <c:v>604.5</c:v>
                </c:pt>
                <c:pt idx="1022">
                  <c:v>605.1</c:v>
                </c:pt>
                <c:pt idx="1023">
                  <c:v>605.70000000000005</c:v>
                </c:pt>
                <c:pt idx="1024">
                  <c:v>606.20000000000005</c:v>
                </c:pt>
                <c:pt idx="1025">
                  <c:v>606.79999999999995</c:v>
                </c:pt>
                <c:pt idx="1026">
                  <c:v>607.4</c:v>
                </c:pt>
                <c:pt idx="1027">
                  <c:v>608</c:v>
                </c:pt>
                <c:pt idx="1028">
                  <c:v>608.6</c:v>
                </c:pt>
                <c:pt idx="1029">
                  <c:v>609.20000000000005</c:v>
                </c:pt>
                <c:pt idx="1030">
                  <c:v>609.79999999999995</c:v>
                </c:pt>
                <c:pt idx="1031">
                  <c:v>610.4</c:v>
                </c:pt>
                <c:pt idx="1032">
                  <c:v>611</c:v>
                </c:pt>
                <c:pt idx="1033">
                  <c:v>611.6</c:v>
                </c:pt>
                <c:pt idx="1034">
                  <c:v>612.20000000000005</c:v>
                </c:pt>
                <c:pt idx="1035">
                  <c:v>612.79999999999995</c:v>
                </c:pt>
                <c:pt idx="1036">
                  <c:v>613.4</c:v>
                </c:pt>
                <c:pt idx="1037">
                  <c:v>613.9</c:v>
                </c:pt>
                <c:pt idx="1038">
                  <c:v>614.5</c:v>
                </c:pt>
                <c:pt idx="1039">
                  <c:v>615.1</c:v>
                </c:pt>
                <c:pt idx="1040">
                  <c:v>615.70000000000005</c:v>
                </c:pt>
                <c:pt idx="1041">
                  <c:v>616.29999999999995</c:v>
                </c:pt>
                <c:pt idx="1042">
                  <c:v>616.9</c:v>
                </c:pt>
                <c:pt idx="1043">
                  <c:v>617.5</c:v>
                </c:pt>
                <c:pt idx="1044">
                  <c:v>618.1</c:v>
                </c:pt>
                <c:pt idx="1045">
                  <c:v>618.70000000000005</c:v>
                </c:pt>
                <c:pt idx="1046">
                  <c:v>619.29999999999995</c:v>
                </c:pt>
                <c:pt idx="1047">
                  <c:v>619.9</c:v>
                </c:pt>
                <c:pt idx="1048">
                  <c:v>620.5</c:v>
                </c:pt>
                <c:pt idx="1049">
                  <c:v>621.1</c:v>
                </c:pt>
                <c:pt idx="1050">
                  <c:v>621.70000000000005</c:v>
                </c:pt>
                <c:pt idx="1051">
                  <c:v>622.29999999999995</c:v>
                </c:pt>
                <c:pt idx="1052">
                  <c:v>622.9</c:v>
                </c:pt>
                <c:pt idx="1053">
                  <c:v>623.5</c:v>
                </c:pt>
                <c:pt idx="1054">
                  <c:v>624</c:v>
                </c:pt>
                <c:pt idx="1055">
                  <c:v>624.6</c:v>
                </c:pt>
                <c:pt idx="1056">
                  <c:v>625.20000000000005</c:v>
                </c:pt>
                <c:pt idx="1057">
                  <c:v>625.79999999999995</c:v>
                </c:pt>
                <c:pt idx="1058">
                  <c:v>626.4</c:v>
                </c:pt>
                <c:pt idx="1059">
                  <c:v>627</c:v>
                </c:pt>
                <c:pt idx="1060">
                  <c:v>627.6</c:v>
                </c:pt>
                <c:pt idx="1061">
                  <c:v>628.20000000000005</c:v>
                </c:pt>
                <c:pt idx="1062">
                  <c:v>628.79999999999995</c:v>
                </c:pt>
                <c:pt idx="1063">
                  <c:v>629.4</c:v>
                </c:pt>
                <c:pt idx="1064">
                  <c:v>630</c:v>
                </c:pt>
                <c:pt idx="1065">
                  <c:v>630.5</c:v>
                </c:pt>
                <c:pt idx="1066">
                  <c:v>631.1</c:v>
                </c:pt>
                <c:pt idx="1067">
                  <c:v>631.70000000000005</c:v>
                </c:pt>
                <c:pt idx="1068">
                  <c:v>632.29999999999995</c:v>
                </c:pt>
                <c:pt idx="1069">
                  <c:v>632.9</c:v>
                </c:pt>
                <c:pt idx="1070">
                  <c:v>633.5</c:v>
                </c:pt>
                <c:pt idx="1071">
                  <c:v>634.1</c:v>
                </c:pt>
                <c:pt idx="1072">
                  <c:v>634.70000000000005</c:v>
                </c:pt>
                <c:pt idx="1073">
                  <c:v>635.29999999999995</c:v>
                </c:pt>
                <c:pt idx="1074">
                  <c:v>635.9</c:v>
                </c:pt>
                <c:pt idx="1075">
                  <c:v>636.5</c:v>
                </c:pt>
                <c:pt idx="1076">
                  <c:v>637.1</c:v>
                </c:pt>
                <c:pt idx="1077">
                  <c:v>637.70000000000005</c:v>
                </c:pt>
                <c:pt idx="1078">
                  <c:v>638.29999999999995</c:v>
                </c:pt>
                <c:pt idx="1079">
                  <c:v>638.9</c:v>
                </c:pt>
                <c:pt idx="1080">
                  <c:v>639.5</c:v>
                </c:pt>
                <c:pt idx="1081">
                  <c:v>640</c:v>
                </c:pt>
                <c:pt idx="1082">
                  <c:v>640.6</c:v>
                </c:pt>
                <c:pt idx="1083">
                  <c:v>641.20000000000005</c:v>
                </c:pt>
                <c:pt idx="1084">
                  <c:v>641.79999999999995</c:v>
                </c:pt>
                <c:pt idx="1085">
                  <c:v>642.4</c:v>
                </c:pt>
                <c:pt idx="1086">
                  <c:v>642.9</c:v>
                </c:pt>
                <c:pt idx="1087">
                  <c:v>643.6</c:v>
                </c:pt>
                <c:pt idx="1088">
                  <c:v>644.1</c:v>
                </c:pt>
                <c:pt idx="1089">
                  <c:v>644.70000000000005</c:v>
                </c:pt>
                <c:pt idx="1090">
                  <c:v>645.29999999999995</c:v>
                </c:pt>
                <c:pt idx="1091">
                  <c:v>645.9</c:v>
                </c:pt>
                <c:pt idx="1092">
                  <c:v>646.5</c:v>
                </c:pt>
                <c:pt idx="1093">
                  <c:v>647.1</c:v>
                </c:pt>
                <c:pt idx="1094">
                  <c:v>647.6</c:v>
                </c:pt>
                <c:pt idx="1095">
                  <c:v>648.20000000000005</c:v>
                </c:pt>
                <c:pt idx="1096">
                  <c:v>648.79999999999995</c:v>
                </c:pt>
                <c:pt idx="1097">
                  <c:v>649.4</c:v>
                </c:pt>
                <c:pt idx="1098">
                  <c:v>649.9</c:v>
                </c:pt>
                <c:pt idx="1099">
                  <c:v>650.5</c:v>
                </c:pt>
                <c:pt idx="1100">
                  <c:v>651.1</c:v>
                </c:pt>
                <c:pt idx="1101">
                  <c:v>651.70000000000005</c:v>
                </c:pt>
                <c:pt idx="1102">
                  <c:v>652.29999999999995</c:v>
                </c:pt>
                <c:pt idx="1103">
                  <c:v>652.9</c:v>
                </c:pt>
                <c:pt idx="1104">
                  <c:v>653.5</c:v>
                </c:pt>
                <c:pt idx="1105">
                  <c:v>654.1</c:v>
                </c:pt>
                <c:pt idx="1106">
                  <c:v>654.6</c:v>
                </c:pt>
                <c:pt idx="1107">
                  <c:v>655.20000000000005</c:v>
                </c:pt>
                <c:pt idx="1108">
                  <c:v>655.9</c:v>
                </c:pt>
                <c:pt idx="1109">
                  <c:v>656.4</c:v>
                </c:pt>
                <c:pt idx="1110">
                  <c:v>657</c:v>
                </c:pt>
                <c:pt idx="1111">
                  <c:v>657.6</c:v>
                </c:pt>
                <c:pt idx="1112">
                  <c:v>658.2</c:v>
                </c:pt>
                <c:pt idx="1113">
                  <c:v>658.8</c:v>
                </c:pt>
                <c:pt idx="1114">
                  <c:v>659.4</c:v>
                </c:pt>
                <c:pt idx="1115">
                  <c:v>660</c:v>
                </c:pt>
                <c:pt idx="1116">
                  <c:v>660.6</c:v>
                </c:pt>
                <c:pt idx="1117">
                  <c:v>661.2</c:v>
                </c:pt>
                <c:pt idx="1118">
                  <c:v>661.7</c:v>
                </c:pt>
                <c:pt idx="1119">
                  <c:v>662.3</c:v>
                </c:pt>
                <c:pt idx="1120">
                  <c:v>662.9</c:v>
                </c:pt>
                <c:pt idx="1121">
                  <c:v>663.5</c:v>
                </c:pt>
                <c:pt idx="1122">
                  <c:v>664.1</c:v>
                </c:pt>
                <c:pt idx="1123">
                  <c:v>664.7</c:v>
                </c:pt>
                <c:pt idx="1124">
                  <c:v>665.3</c:v>
                </c:pt>
                <c:pt idx="1125">
                  <c:v>665.9</c:v>
                </c:pt>
                <c:pt idx="1126">
                  <c:v>666.5</c:v>
                </c:pt>
                <c:pt idx="1127">
                  <c:v>667</c:v>
                </c:pt>
                <c:pt idx="1128">
                  <c:v>667.6</c:v>
                </c:pt>
                <c:pt idx="1129">
                  <c:v>668.2</c:v>
                </c:pt>
                <c:pt idx="1130">
                  <c:v>668.8</c:v>
                </c:pt>
                <c:pt idx="1131">
                  <c:v>669.4</c:v>
                </c:pt>
                <c:pt idx="1132">
                  <c:v>670</c:v>
                </c:pt>
                <c:pt idx="1133">
                  <c:v>670.6</c:v>
                </c:pt>
                <c:pt idx="1134">
                  <c:v>671.2</c:v>
                </c:pt>
                <c:pt idx="1135">
                  <c:v>671.8</c:v>
                </c:pt>
                <c:pt idx="1136">
                  <c:v>672.4</c:v>
                </c:pt>
                <c:pt idx="1137">
                  <c:v>673</c:v>
                </c:pt>
                <c:pt idx="1138">
                  <c:v>673.6</c:v>
                </c:pt>
                <c:pt idx="1139">
                  <c:v>674.1</c:v>
                </c:pt>
                <c:pt idx="1140">
                  <c:v>674.8</c:v>
                </c:pt>
                <c:pt idx="1141">
                  <c:v>675.3</c:v>
                </c:pt>
                <c:pt idx="1142">
                  <c:v>675.9</c:v>
                </c:pt>
                <c:pt idx="1143">
                  <c:v>676.5</c:v>
                </c:pt>
                <c:pt idx="1144">
                  <c:v>677.1</c:v>
                </c:pt>
                <c:pt idx="1145">
                  <c:v>677.6</c:v>
                </c:pt>
                <c:pt idx="1146">
                  <c:v>678.2</c:v>
                </c:pt>
                <c:pt idx="1147">
                  <c:v>678.8</c:v>
                </c:pt>
                <c:pt idx="1148">
                  <c:v>679.4</c:v>
                </c:pt>
                <c:pt idx="1149">
                  <c:v>680</c:v>
                </c:pt>
                <c:pt idx="1150">
                  <c:v>680.6</c:v>
                </c:pt>
                <c:pt idx="1151">
                  <c:v>681.2</c:v>
                </c:pt>
                <c:pt idx="1152">
                  <c:v>681.8</c:v>
                </c:pt>
                <c:pt idx="1153">
                  <c:v>682.4</c:v>
                </c:pt>
                <c:pt idx="1154">
                  <c:v>683</c:v>
                </c:pt>
                <c:pt idx="1155">
                  <c:v>683.6</c:v>
                </c:pt>
                <c:pt idx="1156">
                  <c:v>684.2</c:v>
                </c:pt>
                <c:pt idx="1157">
                  <c:v>684.7</c:v>
                </c:pt>
                <c:pt idx="1158">
                  <c:v>685.4</c:v>
                </c:pt>
                <c:pt idx="1159">
                  <c:v>685.9</c:v>
                </c:pt>
                <c:pt idx="1160">
                  <c:v>686.6</c:v>
                </c:pt>
                <c:pt idx="1161">
                  <c:v>687.2</c:v>
                </c:pt>
                <c:pt idx="1162">
                  <c:v>687.8</c:v>
                </c:pt>
                <c:pt idx="1163">
                  <c:v>688.4</c:v>
                </c:pt>
                <c:pt idx="1164">
                  <c:v>688.9</c:v>
                </c:pt>
                <c:pt idx="1165">
                  <c:v>689.5</c:v>
                </c:pt>
                <c:pt idx="1166">
                  <c:v>690.1</c:v>
                </c:pt>
                <c:pt idx="1167">
                  <c:v>690.7</c:v>
                </c:pt>
                <c:pt idx="1168">
                  <c:v>691.3</c:v>
                </c:pt>
                <c:pt idx="1169">
                  <c:v>691.9</c:v>
                </c:pt>
                <c:pt idx="1170">
                  <c:v>692.5</c:v>
                </c:pt>
                <c:pt idx="1171">
                  <c:v>693</c:v>
                </c:pt>
                <c:pt idx="1172">
                  <c:v>693.7</c:v>
                </c:pt>
                <c:pt idx="1173">
                  <c:v>694.2</c:v>
                </c:pt>
                <c:pt idx="1174">
                  <c:v>694.8</c:v>
                </c:pt>
                <c:pt idx="1175">
                  <c:v>695.4</c:v>
                </c:pt>
                <c:pt idx="1176">
                  <c:v>696</c:v>
                </c:pt>
                <c:pt idx="1177">
                  <c:v>696.6</c:v>
                </c:pt>
                <c:pt idx="1178">
                  <c:v>697.2</c:v>
                </c:pt>
                <c:pt idx="1179">
                  <c:v>697.8</c:v>
                </c:pt>
                <c:pt idx="1180">
                  <c:v>698.3</c:v>
                </c:pt>
                <c:pt idx="1181">
                  <c:v>699</c:v>
                </c:pt>
                <c:pt idx="1182">
                  <c:v>699.5</c:v>
                </c:pt>
                <c:pt idx="1183">
                  <c:v>700.1</c:v>
                </c:pt>
                <c:pt idx="1184">
                  <c:v>700.7</c:v>
                </c:pt>
                <c:pt idx="1185">
                  <c:v>701.3</c:v>
                </c:pt>
                <c:pt idx="1186">
                  <c:v>701.9</c:v>
                </c:pt>
                <c:pt idx="1187">
                  <c:v>702.5</c:v>
                </c:pt>
                <c:pt idx="1188">
                  <c:v>703.1</c:v>
                </c:pt>
                <c:pt idx="1189">
                  <c:v>703.7</c:v>
                </c:pt>
                <c:pt idx="1190">
                  <c:v>704.3</c:v>
                </c:pt>
                <c:pt idx="1191">
                  <c:v>704.8</c:v>
                </c:pt>
                <c:pt idx="1192">
                  <c:v>705.4</c:v>
                </c:pt>
                <c:pt idx="1193">
                  <c:v>706</c:v>
                </c:pt>
                <c:pt idx="1194">
                  <c:v>706.6</c:v>
                </c:pt>
                <c:pt idx="1195">
                  <c:v>707.2</c:v>
                </c:pt>
                <c:pt idx="1196">
                  <c:v>707.8</c:v>
                </c:pt>
                <c:pt idx="1197">
                  <c:v>708.3</c:v>
                </c:pt>
                <c:pt idx="1198">
                  <c:v>708.9</c:v>
                </c:pt>
                <c:pt idx="1199">
                  <c:v>709.5</c:v>
                </c:pt>
                <c:pt idx="1200">
                  <c:v>710.1</c:v>
                </c:pt>
                <c:pt idx="1201">
                  <c:v>710.7</c:v>
                </c:pt>
                <c:pt idx="1202">
                  <c:v>711.3</c:v>
                </c:pt>
                <c:pt idx="1203">
                  <c:v>711.9</c:v>
                </c:pt>
                <c:pt idx="1204">
                  <c:v>712.5</c:v>
                </c:pt>
                <c:pt idx="1205">
                  <c:v>713.1</c:v>
                </c:pt>
                <c:pt idx="1206">
                  <c:v>713.7</c:v>
                </c:pt>
                <c:pt idx="1207">
                  <c:v>714.3</c:v>
                </c:pt>
                <c:pt idx="1208">
                  <c:v>714.9</c:v>
                </c:pt>
                <c:pt idx="1209">
                  <c:v>715.5</c:v>
                </c:pt>
                <c:pt idx="1210">
                  <c:v>716.1</c:v>
                </c:pt>
                <c:pt idx="1211">
                  <c:v>716.6</c:v>
                </c:pt>
                <c:pt idx="1212">
                  <c:v>717.3</c:v>
                </c:pt>
                <c:pt idx="1213">
                  <c:v>717.8</c:v>
                </c:pt>
                <c:pt idx="1214">
                  <c:v>718.4</c:v>
                </c:pt>
                <c:pt idx="1215">
                  <c:v>719</c:v>
                </c:pt>
                <c:pt idx="1216">
                  <c:v>719.6</c:v>
                </c:pt>
                <c:pt idx="1217">
                  <c:v>720.2</c:v>
                </c:pt>
                <c:pt idx="1218">
                  <c:v>720.8</c:v>
                </c:pt>
                <c:pt idx="1219">
                  <c:v>721.4</c:v>
                </c:pt>
                <c:pt idx="1220">
                  <c:v>722</c:v>
                </c:pt>
                <c:pt idx="1221">
                  <c:v>722.6</c:v>
                </c:pt>
                <c:pt idx="1222">
                  <c:v>723.2</c:v>
                </c:pt>
                <c:pt idx="1223">
                  <c:v>723.7</c:v>
                </c:pt>
                <c:pt idx="1224">
                  <c:v>724.3</c:v>
                </c:pt>
                <c:pt idx="1225">
                  <c:v>724.9</c:v>
                </c:pt>
                <c:pt idx="1226">
                  <c:v>725.4</c:v>
                </c:pt>
                <c:pt idx="1227">
                  <c:v>726</c:v>
                </c:pt>
                <c:pt idx="1228">
                  <c:v>726.6</c:v>
                </c:pt>
                <c:pt idx="1229">
                  <c:v>727.2</c:v>
                </c:pt>
                <c:pt idx="1230">
                  <c:v>727.8</c:v>
                </c:pt>
                <c:pt idx="1231">
                  <c:v>728.4</c:v>
                </c:pt>
                <c:pt idx="1232">
                  <c:v>729</c:v>
                </c:pt>
                <c:pt idx="1233">
                  <c:v>729.6</c:v>
                </c:pt>
                <c:pt idx="1234">
                  <c:v>730.2</c:v>
                </c:pt>
                <c:pt idx="1235">
                  <c:v>730.8</c:v>
                </c:pt>
                <c:pt idx="1236">
                  <c:v>731.4</c:v>
                </c:pt>
                <c:pt idx="1237">
                  <c:v>732</c:v>
                </c:pt>
                <c:pt idx="1238">
                  <c:v>732.5</c:v>
                </c:pt>
                <c:pt idx="1239">
                  <c:v>733.1</c:v>
                </c:pt>
                <c:pt idx="1240">
                  <c:v>733.7</c:v>
                </c:pt>
                <c:pt idx="1241">
                  <c:v>734.3</c:v>
                </c:pt>
                <c:pt idx="1242">
                  <c:v>734.9</c:v>
                </c:pt>
                <c:pt idx="1243">
                  <c:v>735.5</c:v>
                </c:pt>
                <c:pt idx="1244">
                  <c:v>736.1</c:v>
                </c:pt>
                <c:pt idx="1245">
                  <c:v>736.7</c:v>
                </c:pt>
                <c:pt idx="1246">
                  <c:v>737.3</c:v>
                </c:pt>
                <c:pt idx="1247">
                  <c:v>737.9</c:v>
                </c:pt>
                <c:pt idx="1248">
                  <c:v>738.5</c:v>
                </c:pt>
                <c:pt idx="1249">
                  <c:v>739.1</c:v>
                </c:pt>
                <c:pt idx="1250">
                  <c:v>739.7</c:v>
                </c:pt>
                <c:pt idx="1251">
                  <c:v>740.3</c:v>
                </c:pt>
                <c:pt idx="1252">
                  <c:v>740.8</c:v>
                </c:pt>
                <c:pt idx="1253">
                  <c:v>741.4</c:v>
                </c:pt>
                <c:pt idx="1254">
                  <c:v>742</c:v>
                </c:pt>
                <c:pt idx="1255">
                  <c:v>742.6</c:v>
                </c:pt>
                <c:pt idx="1256">
                  <c:v>743.2</c:v>
                </c:pt>
                <c:pt idx="1257">
                  <c:v>743.8</c:v>
                </c:pt>
                <c:pt idx="1258">
                  <c:v>744.4</c:v>
                </c:pt>
                <c:pt idx="1259">
                  <c:v>745</c:v>
                </c:pt>
                <c:pt idx="1260">
                  <c:v>745.6</c:v>
                </c:pt>
                <c:pt idx="1261">
                  <c:v>746.1</c:v>
                </c:pt>
                <c:pt idx="1262">
                  <c:v>746.7</c:v>
                </c:pt>
                <c:pt idx="1263">
                  <c:v>747.3</c:v>
                </c:pt>
                <c:pt idx="1264">
                  <c:v>747.9</c:v>
                </c:pt>
                <c:pt idx="1265">
                  <c:v>748.5</c:v>
                </c:pt>
                <c:pt idx="1266">
                  <c:v>749.1</c:v>
                </c:pt>
                <c:pt idx="1267">
                  <c:v>749.7</c:v>
                </c:pt>
                <c:pt idx="1268">
                  <c:v>750.2</c:v>
                </c:pt>
                <c:pt idx="1269">
                  <c:v>750.8</c:v>
                </c:pt>
                <c:pt idx="1270">
                  <c:v>751.4</c:v>
                </c:pt>
                <c:pt idx="1271">
                  <c:v>752</c:v>
                </c:pt>
                <c:pt idx="1272">
                  <c:v>752.6</c:v>
                </c:pt>
                <c:pt idx="1273">
                  <c:v>753.2</c:v>
                </c:pt>
                <c:pt idx="1274">
                  <c:v>753.8</c:v>
                </c:pt>
                <c:pt idx="1275">
                  <c:v>754.4</c:v>
                </c:pt>
                <c:pt idx="1276">
                  <c:v>755</c:v>
                </c:pt>
                <c:pt idx="1277">
                  <c:v>755.5</c:v>
                </c:pt>
                <c:pt idx="1278">
                  <c:v>756.2</c:v>
                </c:pt>
                <c:pt idx="1279">
                  <c:v>756.7</c:v>
                </c:pt>
                <c:pt idx="1280">
                  <c:v>757.3</c:v>
                </c:pt>
                <c:pt idx="1281">
                  <c:v>757.9</c:v>
                </c:pt>
                <c:pt idx="1282">
                  <c:v>758.5</c:v>
                </c:pt>
                <c:pt idx="1283">
                  <c:v>759.1</c:v>
                </c:pt>
                <c:pt idx="1284">
                  <c:v>759.7</c:v>
                </c:pt>
                <c:pt idx="1285">
                  <c:v>760.3</c:v>
                </c:pt>
                <c:pt idx="1286">
                  <c:v>760.9</c:v>
                </c:pt>
                <c:pt idx="1287">
                  <c:v>761.5</c:v>
                </c:pt>
                <c:pt idx="1288">
                  <c:v>762</c:v>
                </c:pt>
                <c:pt idx="1289">
                  <c:v>762.6</c:v>
                </c:pt>
                <c:pt idx="1290">
                  <c:v>763.2</c:v>
                </c:pt>
                <c:pt idx="1291">
                  <c:v>763.8</c:v>
                </c:pt>
                <c:pt idx="1292">
                  <c:v>764.4</c:v>
                </c:pt>
                <c:pt idx="1293">
                  <c:v>765</c:v>
                </c:pt>
                <c:pt idx="1294">
                  <c:v>765.6</c:v>
                </c:pt>
                <c:pt idx="1295">
                  <c:v>766.2</c:v>
                </c:pt>
                <c:pt idx="1296">
                  <c:v>766.8</c:v>
                </c:pt>
                <c:pt idx="1297">
                  <c:v>767.4</c:v>
                </c:pt>
                <c:pt idx="1298">
                  <c:v>768</c:v>
                </c:pt>
                <c:pt idx="1299">
                  <c:v>768.6</c:v>
                </c:pt>
                <c:pt idx="1300">
                  <c:v>769.1</c:v>
                </c:pt>
                <c:pt idx="1301">
                  <c:v>769.7</c:v>
                </c:pt>
                <c:pt idx="1302">
                  <c:v>770.3</c:v>
                </c:pt>
                <c:pt idx="1303">
                  <c:v>770.9</c:v>
                </c:pt>
                <c:pt idx="1304">
                  <c:v>771.5</c:v>
                </c:pt>
                <c:pt idx="1305">
                  <c:v>772.1</c:v>
                </c:pt>
                <c:pt idx="1306">
                  <c:v>772.7</c:v>
                </c:pt>
                <c:pt idx="1307">
                  <c:v>773.2</c:v>
                </c:pt>
                <c:pt idx="1308">
                  <c:v>773.8</c:v>
                </c:pt>
                <c:pt idx="1309">
                  <c:v>774.4</c:v>
                </c:pt>
                <c:pt idx="1310">
                  <c:v>775</c:v>
                </c:pt>
                <c:pt idx="1311">
                  <c:v>775.6</c:v>
                </c:pt>
                <c:pt idx="1312">
                  <c:v>776.2</c:v>
                </c:pt>
                <c:pt idx="1313">
                  <c:v>776.8</c:v>
                </c:pt>
                <c:pt idx="1314">
                  <c:v>777.4</c:v>
                </c:pt>
                <c:pt idx="1315">
                  <c:v>778</c:v>
                </c:pt>
                <c:pt idx="1316">
                  <c:v>778.5</c:v>
                </c:pt>
                <c:pt idx="1317">
                  <c:v>779.1</c:v>
                </c:pt>
                <c:pt idx="1318">
                  <c:v>779.7</c:v>
                </c:pt>
                <c:pt idx="1319">
                  <c:v>780.3</c:v>
                </c:pt>
                <c:pt idx="1320">
                  <c:v>780.9</c:v>
                </c:pt>
                <c:pt idx="1321">
                  <c:v>781.5</c:v>
                </c:pt>
                <c:pt idx="1322">
                  <c:v>782.1</c:v>
                </c:pt>
                <c:pt idx="1323">
                  <c:v>782.7</c:v>
                </c:pt>
                <c:pt idx="1324">
                  <c:v>783.2</c:v>
                </c:pt>
                <c:pt idx="1325">
                  <c:v>783.9</c:v>
                </c:pt>
                <c:pt idx="1326">
                  <c:v>784.5</c:v>
                </c:pt>
                <c:pt idx="1327">
                  <c:v>785.1</c:v>
                </c:pt>
                <c:pt idx="1328">
                  <c:v>785.7</c:v>
                </c:pt>
                <c:pt idx="1329">
                  <c:v>786.3</c:v>
                </c:pt>
                <c:pt idx="1330">
                  <c:v>786.8</c:v>
                </c:pt>
                <c:pt idx="1331">
                  <c:v>787.4</c:v>
                </c:pt>
                <c:pt idx="1332">
                  <c:v>788</c:v>
                </c:pt>
                <c:pt idx="1333">
                  <c:v>788.6</c:v>
                </c:pt>
                <c:pt idx="1334">
                  <c:v>789.2</c:v>
                </c:pt>
                <c:pt idx="1335">
                  <c:v>789.8</c:v>
                </c:pt>
                <c:pt idx="1336">
                  <c:v>790.4</c:v>
                </c:pt>
                <c:pt idx="1337">
                  <c:v>791</c:v>
                </c:pt>
                <c:pt idx="1338">
                  <c:v>791.6</c:v>
                </c:pt>
                <c:pt idx="1339">
                  <c:v>792.2</c:v>
                </c:pt>
                <c:pt idx="1340">
                  <c:v>792.8</c:v>
                </c:pt>
                <c:pt idx="1341">
                  <c:v>793.4</c:v>
                </c:pt>
                <c:pt idx="1342">
                  <c:v>794</c:v>
                </c:pt>
                <c:pt idx="1343">
                  <c:v>794.6</c:v>
                </c:pt>
                <c:pt idx="1344">
                  <c:v>795.2</c:v>
                </c:pt>
                <c:pt idx="1345">
                  <c:v>795.8</c:v>
                </c:pt>
                <c:pt idx="1346">
                  <c:v>796.4</c:v>
                </c:pt>
                <c:pt idx="1347">
                  <c:v>796.9</c:v>
                </c:pt>
                <c:pt idx="1348">
                  <c:v>797.5</c:v>
                </c:pt>
                <c:pt idx="1349">
                  <c:v>798.2</c:v>
                </c:pt>
                <c:pt idx="1350">
                  <c:v>798.8</c:v>
                </c:pt>
                <c:pt idx="1351">
                  <c:v>799.3</c:v>
                </c:pt>
                <c:pt idx="1352">
                  <c:v>799.9</c:v>
                </c:pt>
                <c:pt idx="1353">
                  <c:v>800.5</c:v>
                </c:pt>
                <c:pt idx="1354">
                  <c:v>801.1</c:v>
                </c:pt>
                <c:pt idx="1355">
                  <c:v>801.7</c:v>
                </c:pt>
                <c:pt idx="1356">
                  <c:v>802.3</c:v>
                </c:pt>
                <c:pt idx="1357">
                  <c:v>802.9</c:v>
                </c:pt>
                <c:pt idx="1358">
                  <c:v>803.5</c:v>
                </c:pt>
                <c:pt idx="1359">
                  <c:v>804.1</c:v>
                </c:pt>
                <c:pt idx="1360">
                  <c:v>804.7</c:v>
                </c:pt>
                <c:pt idx="1361">
                  <c:v>805.3</c:v>
                </c:pt>
                <c:pt idx="1362">
                  <c:v>805.9</c:v>
                </c:pt>
                <c:pt idx="1363">
                  <c:v>806.5</c:v>
                </c:pt>
                <c:pt idx="1364">
                  <c:v>807</c:v>
                </c:pt>
                <c:pt idx="1365">
                  <c:v>807.6</c:v>
                </c:pt>
                <c:pt idx="1366">
                  <c:v>808.2</c:v>
                </c:pt>
                <c:pt idx="1367">
                  <c:v>808.8</c:v>
                </c:pt>
                <c:pt idx="1368">
                  <c:v>809.4</c:v>
                </c:pt>
                <c:pt idx="1369">
                  <c:v>810</c:v>
                </c:pt>
                <c:pt idx="1370">
                  <c:v>810.6</c:v>
                </c:pt>
                <c:pt idx="1371">
                  <c:v>811.2</c:v>
                </c:pt>
                <c:pt idx="1372">
                  <c:v>811.8</c:v>
                </c:pt>
                <c:pt idx="1373">
                  <c:v>812.3</c:v>
                </c:pt>
                <c:pt idx="1374">
                  <c:v>812.9</c:v>
                </c:pt>
                <c:pt idx="1375">
                  <c:v>813.5</c:v>
                </c:pt>
                <c:pt idx="1376">
                  <c:v>814.1</c:v>
                </c:pt>
                <c:pt idx="1377">
                  <c:v>814.7</c:v>
                </c:pt>
                <c:pt idx="1378">
                  <c:v>815.3</c:v>
                </c:pt>
                <c:pt idx="1379">
                  <c:v>815.8</c:v>
                </c:pt>
                <c:pt idx="1380">
                  <c:v>816.4</c:v>
                </c:pt>
                <c:pt idx="1381">
                  <c:v>817</c:v>
                </c:pt>
                <c:pt idx="1382">
                  <c:v>817.6</c:v>
                </c:pt>
                <c:pt idx="1383">
                  <c:v>818.2</c:v>
                </c:pt>
                <c:pt idx="1384">
                  <c:v>818.8</c:v>
                </c:pt>
                <c:pt idx="1385">
                  <c:v>819.4</c:v>
                </c:pt>
                <c:pt idx="1386">
                  <c:v>820</c:v>
                </c:pt>
                <c:pt idx="1387">
                  <c:v>820.6</c:v>
                </c:pt>
                <c:pt idx="1388">
                  <c:v>821.2</c:v>
                </c:pt>
                <c:pt idx="1389">
                  <c:v>821.8</c:v>
                </c:pt>
                <c:pt idx="1390">
                  <c:v>822.4</c:v>
                </c:pt>
                <c:pt idx="1391">
                  <c:v>823</c:v>
                </c:pt>
                <c:pt idx="1392">
                  <c:v>823.6</c:v>
                </c:pt>
                <c:pt idx="1393">
                  <c:v>824.1</c:v>
                </c:pt>
                <c:pt idx="1394">
                  <c:v>824.7</c:v>
                </c:pt>
                <c:pt idx="1395">
                  <c:v>825.3</c:v>
                </c:pt>
                <c:pt idx="1396">
                  <c:v>825.9</c:v>
                </c:pt>
                <c:pt idx="1397">
                  <c:v>826.5</c:v>
                </c:pt>
                <c:pt idx="1398">
                  <c:v>827.1</c:v>
                </c:pt>
                <c:pt idx="1399">
                  <c:v>827.6</c:v>
                </c:pt>
                <c:pt idx="1400">
                  <c:v>828.2</c:v>
                </c:pt>
                <c:pt idx="1401">
                  <c:v>828.8</c:v>
                </c:pt>
                <c:pt idx="1402">
                  <c:v>829.4</c:v>
                </c:pt>
                <c:pt idx="1403">
                  <c:v>830</c:v>
                </c:pt>
                <c:pt idx="1404">
                  <c:v>830.6</c:v>
                </c:pt>
                <c:pt idx="1405">
                  <c:v>831.2</c:v>
                </c:pt>
                <c:pt idx="1406">
                  <c:v>831.8</c:v>
                </c:pt>
                <c:pt idx="1407">
                  <c:v>832.4</c:v>
                </c:pt>
                <c:pt idx="1408">
                  <c:v>833</c:v>
                </c:pt>
                <c:pt idx="1409">
                  <c:v>833.6</c:v>
                </c:pt>
                <c:pt idx="1410">
                  <c:v>834.1</c:v>
                </c:pt>
                <c:pt idx="1411">
                  <c:v>834.7</c:v>
                </c:pt>
                <c:pt idx="1412">
                  <c:v>835.3</c:v>
                </c:pt>
                <c:pt idx="1413">
                  <c:v>835.9</c:v>
                </c:pt>
                <c:pt idx="1414">
                  <c:v>836.5</c:v>
                </c:pt>
                <c:pt idx="1415">
                  <c:v>837.1</c:v>
                </c:pt>
                <c:pt idx="1416">
                  <c:v>837.7</c:v>
                </c:pt>
                <c:pt idx="1417">
                  <c:v>838.2</c:v>
                </c:pt>
                <c:pt idx="1418">
                  <c:v>838.8</c:v>
                </c:pt>
                <c:pt idx="1419">
                  <c:v>839.5</c:v>
                </c:pt>
                <c:pt idx="1420">
                  <c:v>840.1</c:v>
                </c:pt>
                <c:pt idx="1421">
                  <c:v>840.6</c:v>
                </c:pt>
                <c:pt idx="1422">
                  <c:v>841.2</c:v>
                </c:pt>
                <c:pt idx="1423">
                  <c:v>841.8</c:v>
                </c:pt>
                <c:pt idx="1424">
                  <c:v>842.4</c:v>
                </c:pt>
                <c:pt idx="1425">
                  <c:v>842.9</c:v>
                </c:pt>
                <c:pt idx="1426">
                  <c:v>843.5</c:v>
                </c:pt>
                <c:pt idx="1427">
                  <c:v>844.1</c:v>
                </c:pt>
                <c:pt idx="1428">
                  <c:v>844.7</c:v>
                </c:pt>
                <c:pt idx="1429">
                  <c:v>845.3</c:v>
                </c:pt>
                <c:pt idx="1430">
                  <c:v>845.9</c:v>
                </c:pt>
                <c:pt idx="1431">
                  <c:v>846.4</c:v>
                </c:pt>
                <c:pt idx="1432">
                  <c:v>847</c:v>
                </c:pt>
                <c:pt idx="1433">
                  <c:v>847.7</c:v>
                </c:pt>
                <c:pt idx="1434">
                  <c:v>848.2</c:v>
                </c:pt>
                <c:pt idx="1435">
                  <c:v>848.8</c:v>
                </c:pt>
                <c:pt idx="1436">
                  <c:v>849.4</c:v>
                </c:pt>
                <c:pt idx="1437">
                  <c:v>850</c:v>
                </c:pt>
                <c:pt idx="1438">
                  <c:v>850.6</c:v>
                </c:pt>
                <c:pt idx="1439">
                  <c:v>851.1</c:v>
                </c:pt>
                <c:pt idx="1440">
                  <c:v>851.8</c:v>
                </c:pt>
                <c:pt idx="1441">
                  <c:v>852.4</c:v>
                </c:pt>
                <c:pt idx="1442">
                  <c:v>853</c:v>
                </c:pt>
                <c:pt idx="1443">
                  <c:v>853.5</c:v>
                </c:pt>
                <c:pt idx="1444">
                  <c:v>854.1</c:v>
                </c:pt>
                <c:pt idx="1445">
                  <c:v>854.7</c:v>
                </c:pt>
                <c:pt idx="1446">
                  <c:v>855.3</c:v>
                </c:pt>
                <c:pt idx="1447">
                  <c:v>855.9</c:v>
                </c:pt>
                <c:pt idx="1448">
                  <c:v>856.5</c:v>
                </c:pt>
                <c:pt idx="1449">
                  <c:v>857.1</c:v>
                </c:pt>
                <c:pt idx="1450">
                  <c:v>857.7</c:v>
                </c:pt>
                <c:pt idx="1451">
                  <c:v>858.2</c:v>
                </c:pt>
                <c:pt idx="1452">
                  <c:v>858.8</c:v>
                </c:pt>
                <c:pt idx="1453">
                  <c:v>859.4</c:v>
                </c:pt>
                <c:pt idx="1454">
                  <c:v>860</c:v>
                </c:pt>
                <c:pt idx="1455">
                  <c:v>860.6</c:v>
                </c:pt>
                <c:pt idx="1456">
                  <c:v>861.2</c:v>
                </c:pt>
                <c:pt idx="1457">
                  <c:v>861.8</c:v>
                </c:pt>
                <c:pt idx="1458">
                  <c:v>862.3</c:v>
                </c:pt>
                <c:pt idx="1459">
                  <c:v>862.9</c:v>
                </c:pt>
                <c:pt idx="1460">
                  <c:v>863.5</c:v>
                </c:pt>
                <c:pt idx="1461">
                  <c:v>864.1</c:v>
                </c:pt>
                <c:pt idx="1462">
                  <c:v>864.7</c:v>
                </c:pt>
                <c:pt idx="1463">
                  <c:v>865.3</c:v>
                </c:pt>
                <c:pt idx="1464">
                  <c:v>865.8</c:v>
                </c:pt>
                <c:pt idx="1465">
                  <c:v>866.4</c:v>
                </c:pt>
                <c:pt idx="1466">
                  <c:v>867</c:v>
                </c:pt>
                <c:pt idx="1467">
                  <c:v>867.6</c:v>
                </c:pt>
                <c:pt idx="1468">
                  <c:v>868.2</c:v>
                </c:pt>
                <c:pt idx="1469">
                  <c:v>868.8</c:v>
                </c:pt>
                <c:pt idx="1470">
                  <c:v>869.4</c:v>
                </c:pt>
                <c:pt idx="1471">
                  <c:v>870</c:v>
                </c:pt>
                <c:pt idx="1472">
                  <c:v>870.6</c:v>
                </c:pt>
                <c:pt idx="1473">
                  <c:v>871.1</c:v>
                </c:pt>
                <c:pt idx="1474">
                  <c:v>871.7</c:v>
                </c:pt>
                <c:pt idx="1475">
                  <c:v>872.3</c:v>
                </c:pt>
                <c:pt idx="1476">
                  <c:v>872.9</c:v>
                </c:pt>
                <c:pt idx="1477">
                  <c:v>873.5</c:v>
                </c:pt>
                <c:pt idx="1478">
                  <c:v>874.1</c:v>
                </c:pt>
                <c:pt idx="1479">
                  <c:v>874.7</c:v>
                </c:pt>
                <c:pt idx="1480">
                  <c:v>875.2</c:v>
                </c:pt>
                <c:pt idx="1481">
                  <c:v>875.8</c:v>
                </c:pt>
                <c:pt idx="1482">
                  <c:v>876.4</c:v>
                </c:pt>
                <c:pt idx="1483">
                  <c:v>877</c:v>
                </c:pt>
                <c:pt idx="1484">
                  <c:v>877.6</c:v>
                </c:pt>
                <c:pt idx="1485">
                  <c:v>878.1</c:v>
                </c:pt>
                <c:pt idx="1486">
                  <c:v>878.7</c:v>
                </c:pt>
                <c:pt idx="1487">
                  <c:v>879.3</c:v>
                </c:pt>
                <c:pt idx="1488">
                  <c:v>879.9</c:v>
                </c:pt>
                <c:pt idx="1489">
                  <c:v>880.5</c:v>
                </c:pt>
                <c:pt idx="1490">
                  <c:v>881.1</c:v>
                </c:pt>
                <c:pt idx="1491">
                  <c:v>881.7</c:v>
                </c:pt>
                <c:pt idx="1492">
                  <c:v>882.2</c:v>
                </c:pt>
                <c:pt idx="1493">
                  <c:v>882.8</c:v>
                </c:pt>
                <c:pt idx="1494">
                  <c:v>883.4</c:v>
                </c:pt>
                <c:pt idx="1495">
                  <c:v>884</c:v>
                </c:pt>
                <c:pt idx="1496">
                  <c:v>884.6</c:v>
                </c:pt>
                <c:pt idx="1497">
                  <c:v>885.2</c:v>
                </c:pt>
                <c:pt idx="1498">
                  <c:v>885.8</c:v>
                </c:pt>
                <c:pt idx="1499">
                  <c:v>886.3</c:v>
                </c:pt>
                <c:pt idx="1500">
                  <c:v>886.9</c:v>
                </c:pt>
                <c:pt idx="1501">
                  <c:v>887.5</c:v>
                </c:pt>
                <c:pt idx="1502">
                  <c:v>888.1</c:v>
                </c:pt>
                <c:pt idx="1503">
                  <c:v>888.7</c:v>
                </c:pt>
                <c:pt idx="1504">
                  <c:v>889.3</c:v>
                </c:pt>
                <c:pt idx="1505">
                  <c:v>889.9</c:v>
                </c:pt>
                <c:pt idx="1506">
                  <c:v>890.5</c:v>
                </c:pt>
                <c:pt idx="1507">
                  <c:v>891.1</c:v>
                </c:pt>
                <c:pt idx="1508">
                  <c:v>891.6</c:v>
                </c:pt>
                <c:pt idx="1509">
                  <c:v>892.2</c:v>
                </c:pt>
                <c:pt idx="1510">
                  <c:v>892.8</c:v>
                </c:pt>
                <c:pt idx="1511">
                  <c:v>893.4</c:v>
                </c:pt>
                <c:pt idx="1512">
                  <c:v>894</c:v>
                </c:pt>
                <c:pt idx="1513">
                  <c:v>894.6</c:v>
                </c:pt>
                <c:pt idx="1514">
                  <c:v>895.2</c:v>
                </c:pt>
                <c:pt idx="1515">
                  <c:v>895.7</c:v>
                </c:pt>
                <c:pt idx="1516">
                  <c:v>896.3</c:v>
                </c:pt>
                <c:pt idx="1517">
                  <c:v>896.9</c:v>
                </c:pt>
                <c:pt idx="1518">
                  <c:v>897.5</c:v>
                </c:pt>
                <c:pt idx="1519">
                  <c:v>898.1</c:v>
                </c:pt>
                <c:pt idx="1520">
                  <c:v>898.7</c:v>
                </c:pt>
                <c:pt idx="1521">
                  <c:v>899.3</c:v>
                </c:pt>
                <c:pt idx="1522">
                  <c:v>899.8</c:v>
                </c:pt>
                <c:pt idx="1523">
                  <c:v>900.4</c:v>
                </c:pt>
                <c:pt idx="1524">
                  <c:v>901</c:v>
                </c:pt>
                <c:pt idx="1525">
                  <c:v>901.6</c:v>
                </c:pt>
                <c:pt idx="1526">
                  <c:v>902.2</c:v>
                </c:pt>
                <c:pt idx="1527">
                  <c:v>902.8</c:v>
                </c:pt>
                <c:pt idx="1528">
                  <c:v>903.4</c:v>
                </c:pt>
                <c:pt idx="1529">
                  <c:v>903.9</c:v>
                </c:pt>
                <c:pt idx="1530">
                  <c:v>904.5</c:v>
                </c:pt>
                <c:pt idx="1531">
                  <c:v>905.1</c:v>
                </c:pt>
                <c:pt idx="1532">
                  <c:v>905.7</c:v>
                </c:pt>
                <c:pt idx="1533">
                  <c:v>906.3</c:v>
                </c:pt>
                <c:pt idx="1534">
                  <c:v>906.9</c:v>
                </c:pt>
                <c:pt idx="1535">
                  <c:v>907.4</c:v>
                </c:pt>
                <c:pt idx="1536">
                  <c:v>908</c:v>
                </c:pt>
                <c:pt idx="1537">
                  <c:v>908.7</c:v>
                </c:pt>
                <c:pt idx="1538">
                  <c:v>909.2</c:v>
                </c:pt>
                <c:pt idx="1539">
                  <c:v>909.8</c:v>
                </c:pt>
                <c:pt idx="1540">
                  <c:v>910.4</c:v>
                </c:pt>
                <c:pt idx="1541">
                  <c:v>911</c:v>
                </c:pt>
                <c:pt idx="1542">
                  <c:v>911.6</c:v>
                </c:pt>
                <c:pt idx="1543">
                  <c:v>912.1</c:v>
                </c:pt>
                <c:pt idx="1544">
                  <c:v>912.8</c:v>
                </c:pt>
                <c:pt idx="1545">
                  <c:v>913.3</c:v>
                </c:pt>
                <c:pt idx="1546">
                  <c:v>914</c:v>
                </c:pt>
                <c:pt idx="1547">
                  <c:v>914.5</c:v>
                </c:pt>
                <c:pt idx="1548">
                  <c:v>915.1</c:v>
                </c:pt>
                <c:pt idx="1549">
                  <c:v>915.7</c:v>
                </c:pt>
                <c:pt idx="1550">
                  <c:v>916.3</c:v>
                </c:pt>
                <c:pt idx="1551">
                  <c:v>916.9</c:v>
                </c:pt>
                <c:pt idx="1552">
                  <c:v>917.5</c:v>
                </c:pt>
                <c:pt idx="1553">
                  <c:v>918.1</c:v>
                </c:pt>
                <c:pt idx="1554">
                  <c:v>918.7</c:v>
                </c:pt>
                <c:pt idx="1555">
                  <c:v>919.2</c:v>
                </c:pt>
                <c:pt idx="1556">
                  <c:v>919.8</c:v>
                </c:pt>
                <c:pt idx="1557">
                  <c:v>920.4</c:v>
                </c:pt>
                <c:pt idx="1558">
                  <c:v>921</c:v>
                </c:pt>
                <c:pt idx="1559">
                  <c:v>921.6</c:v>
                </c:pt>
                <c:pt idx="1560">
                  <c:v>922.2</c:v>
                </c:pt>
                <c:pt idx="1561">
                  <c:v>922.8</c:v>
                </c:pt>
                <c:pt idx="1562">
                  <c:v>923.4</c:v>
                </c:pt>
                <c:pt idx="1563">
                  <c:v>924</c:v>
                </c:pt>
                <c:pt idx="1564">
                  <c:v>924.6</c:v>
                </c:pt>
                <c:pt idx="1565">
                  <c:v>925.2</c:v>
                </c:pt>
                <c:pt idx="1566">
                  <c:v>925.7</c:v>
                </c:pt>
                <c:pt idx="1567">
                  <c:v>926.4</c:v>
                </c:pt>
                <c:pt idx="1568">
                  <c:v>926.9</c:v>
                </c:pt>
                <c:pt idx="1569">
                  <c:v>927.5</c:v>
                </c:pt>
                <c:pt idx="1570">
                  <c:v>928.1</c:v>
                </c:pt>
                <c:pt idx="1571">
                  <c:v>928.7</c:v>
                </c:pt>
                <c:pt idx="1572">
                  <c:v>929.3</c:v>
                </c:pt>
                <c:pt idx="1573">
                  <c:v>929.9</c:v>
                </c:pt>
                <c:pt idx="1574">
                  <c:v>930.4</c:v>
                </c:pt>
                <c:pt idx="1575">
                  <c:v>931.1</c:v>
                </c:pt>
                <c:pt idx="1576">
                  <c:v>931.6</c:v>
                </c:pt>
                <c:pt idx="1577">
                  <c:v>932.2</c:v>
                </c:pt>
                <c:pt idx="1578">
                  <c:v>932.8</c:v>
                </c:pt>
                <c:pt idx="1579">
                  <c:v>933.4</c:v>
                </c:pt>
                <c:pt idx="1580">
                  <c:v>934</c:v>
                </c:pt>
                <c:pt idx="1581">
                  <c:v>934.6</c:v>
                </c:pt>
                <c:pt idx="1582">
                  <c:v>935.2</c:v>
                </c:pt>
                <c:pt idx="1583">
                  <c:v>935.7</c:v>
                </c:pt>
                <c:pt idx="1584">
                  <c:v>936.3</c:v>
                </c:pt>
                <c:pt idx="1585">
                  <c:v>936.9</c:v>
                </c:pt>
                <c:pt idx="1586">
                  <c:v>937.5</c:v>
                </c:pt>
                <c:pt idx="1587">
                  <c:v>938.1</c:v>
                </c:pt>
                <c:pt idx="1588">
                  <c:v>938.7</c:v>
                </c:pt>
                <c:pt idx="1589">
                  <c:v>939.2</c:v>
                </c:pt>
                <c:pt idx="1590">
                  <c:v>939.8</c:v>
                </c:pt>
                <c:pt idx="1591">
                  <c:v>940.4</c:v>
                </c:pt>
                <c:pt idx="1592">
                  <c:v>941</c:v>
                </c:pt>
                <c:pt idx="1593">
                  <c:v>941.6</c:v>
                </c:pt>
                <c:pt idx="1594">
                  <c:v>942.2</c:v>
                </c:pt>
                <c:pt idx="1595">
                  <c:v>942.8</c:v>
                </c:pt>
                <c:pt idx="1596">
                  <c:v>943.4</c:v>
                </c:pt>
                <c:pt idx="1597">
                  <c:v>943.9</c:v>
                </c:pt>
                <c:pt idx="1598">
                  <c:v>944.5</c:v>
                </c:pt>
                <c:pt idx="1599">
                  <c:v>945.1</c:v>
                </c:pt>
                <c:pt idx="1600">
                  <c:v>945.7</c:v>
                </c:pt>
                <c:pt idx="1601">
                  <c:v>946.3</c:v>
                </c:pt>
                <c:pt idx="1602">
                  <c:v>946.9</c:v>
                </c:pt>
                <c:pt idx="1603">
                  <c:v>947.4</c:v>
                </c:pt>
                <c:pt idx="1604">
                  <c:v>948</c:v>
                </c:pt>
                <c:pt idx="1605">
                  <c:v>948.6</c:v>
                </c:pt>
                <c:pt idx="1606">
                  <c:v>949.2</c:v>
                </c:pt>
                <c:pt idx="1607">
                  <c:v>949.8</c:v>
                </c:pt>
                <c:pt idx="1608">
                  <c:v>950.4</c:v>
                </c:pt>
                <c:pt idx="1609">
                  <c:v>951</c:v>
                </c:pt>
                <c:pt idx="1610">
                  <c:v>951.6</c:v>
                </c:pt>
                <c:pt idx="1611">
                  <c:v>952.2</c:v>
                </c:pt>
                <c:pt idx="1612">
                  <c:v>952.8</c:v>
                </c:pt>
                <c:pt idx="1613">
                  <c:v>953.4</c:v>
                </c:pt>
                <c:pt idx="1614">
                  <c:v>954</c:v>
                </c:pt>
                <c:pt idx="1615">
                  <c:v>954.6</c:v>
                </c:pt>
                <c:pt idx="1616">
                  <c:v>955.2</c:v>
                </c:pt>
                <c:pt idx="1617">
                  <c:v>955.8</c:v>
                </c:pt>
                <c:pt idx="1618">
                  <c:v>956.4</c:v>
                </c:pt>
                <c:pt idx="1619">
                  <c:v>957</c:v>
                </c:pt>
                <c:pt idx="1620">
                  <c:v>957.6</c:v>
                </c:pt>
                <c:pt idx="1621">
                  <c:v>958.2</c:v>
                </c:pt>
                <c:pt idx="1622">
                  <c:v>958.7</c:v>
                </c:pt>
                <c:pt idx="1623">
                  <c:v>959.3</c:v>
                </c:pt>
                <c:pt idx="1624">
                  <c:v>959.9</c:v>
                </c:pt>
                <c:pt idx="1625">
                  <c:v>960.5</c:v>
                </c:pt>
                <c:pt idx="1626">
                  <c:v>961.1</c:v>
                </c:pt>
                <c:pt idx="1627">
                  <c:v>961.6</c:v>
                </c:pt>
                <c:pt idx="1628">
                  <c:v>962.2</c:v>
                </c:pt>
                <c:pt idx="1629">
                  <c:v>962.8</c:v>
                </c:pt>
                <c:pt idx="1630">
                  <c:v>963.4</c:v>
                </c:pt>
                <c:pt idx="1631">
                  <c:v>964</c:v>
                </c:pt>
                <c:pt idx="1632">
                  <c:v>964.6</c:v>
                </c:pt>
                <c:pt idx="1633">
                  <c:v>965.2</c:v>
                </c:pt>
                <c:pt idx="1634">
                  <c:v>965.7</c:v>
                </c:pt>
                <c:pt idx="1635">
                  <c:v>966.4</c:v>
                </c:pt>
                <c:pt idx="1636">
                  <c:v>966.9</c:v>
                </c:pt>
                <c:pt idx="1637">
                  <c:v>967.5</c:v>
                </c:pt>
                <c:pt idx="1638">
                  <c:v>968.1</c:v>
                </c:pt>
                <c:pt idx="1639">
                  <c:v>968.7</c:v>
                </c:pt>
                <c:pt idx="1640">
                  <c:v>969.3</c:v>
                </c:pt>
                <c:pt idx="1641">
                  <c:v>969.9</c:v>
                </c:pt>
                <c:pt idx="1642">
                  <c:v>970.4</c:v>
                </c:pt>
                <c:pt idx="1643">
                  <c:v>971</c:v>
                </c:pt>
                <c:pt idx="1644">
                  <c:v>971.6</c:v>
                </c:pt>
                <c:pt idx="1645">
                  <c:v>972.2</c:v>
                </c:pt>
                <c:pt idx="1646">
                  <c:v>972.8</c:v>
                </c:pt>
                <c:pt idx="1647">
                  <c:v>973.4</c:v>
                </c:pt>
                <c:pt idx="1648">
                  <c:v>974</c:v>
                </c:pt>
                <c:pt idx="1649">
                  <c:v>974.6</c:v>
                </c:pt>
                <c:pt idx="1650">
                  <c:v>975.2</c:v>
                </c:pt>
                <c:pt idx="1651">
                  <c:v>975.8</c:v>
                </c:pt>
                <c:pt idx="1652">
                  <c:v>976.3</c:v>
                </c:pt>
                <c:pt idx="1653">
                  <c:v>976.9</c:v>
                </c:pt>
                <c:pt idx="1654">
                  <c:v>977.5</c:v>
                </c:pt>
                <c:pt idx="1655">
                  <c:v>978.1</c:v>
                </c:pt>
                <c:pt idx="1656">
                  <c:v>978.7</c:v>
                </c:pt>
                <c:pt idx="1657">
                  <c:v>979.3</c:v>
                </c:pt>
                <c:pt idx="1658">
                  <c:v>979.9</c:v>
                </c:pt>
                <c:pt idx="1659">
                  <c:v>980.4</c:v>
                </c:pt>
                <c:pt idx="1660">
                  <c:v>981</c:v>
                </c:pt>
                <c:pt idx="1661">
                  <c:v>981.6</c:v>
                </c:pt>
                <c:pt idx="1662">
                  <c:v>982.2</c:v>
                </c:pt>
                <c:pt idx="1663">
                  <c:v>982.8</c:v>
                </c:pt>
                <c:pt idx="1664">
                  <c:v>983.4</c:v>
                </c:pt>
                <c:pt idx="1665">
                  <c:v>984</c:v>
                </c:pt>
                <c:pt idx="1666">
                  <c:v>984.6</c:v>
                </c:pt>
                <c:pt idx="1667">
                  <c:v>985.1</c:v>
                </c:pt>
                <c:pt idx="1668">
                  <c:v>985.7</c:v>
                </c:pt>
                <c:pt idx="1669">
                  <c:v>986.3</c:v>
                </c:pt>
                <c:pt idx="1670">
                  <c:v>986.9</c:v>
                </c:pt>
                <c:pt idx="1671">
                  <c:v>987.5</c:v>
                </c:pt>
                <c:pt idx="1672">
                  <c:v>988.1</c:v>
                </c:pt>
                <c:pt idx="1673">
                  <c:v>988.7</c:v>
                </c:pt>
                <c:pt idx="1674">
                  <c:v>989.3</c:v>
                </c:pt>
                <c:pt idx="1675">
                  <c:v>989.9</c:v>
                </c:pt>
                <c:pt idx="1676">
                  <c:v>990.5</c:v>
                </c:pt>
                <c:pt idx="1677">
                  <c:v>991.1</c:v>
                </c:pt>
                <c:pt idx="1678">
                  <c:v>991.7</c:v>
                </c:pt>
                <c:pt idx="1679">
                  <c:v>992.3</c:v>
                </c:pt>
                <c:pt idx="1680">
                  <c:v>992.9</c:v>
                </c:pt>
                <c:pt idx="1681">
                  <c:v>993.5</c:v>
                </c:pt>
                <c:pt idx="1682">
                  <c:v>994.1</c:v>
                </c:pt>
                <c:pt idx="1683">
                  <c:v>994.7</c:v>
                </c:pt>
                <c:pt idx="1684">
                  <c:v>995.3</c:v>
                </c:pt>
                <c:pt idx="1685">
                  <c:v>995.8</c:v>
                </c:pt>
                <c:pt idx="1686">
                  <c:v>996.4</c:v>
                </c:pt>
                <c:pt idx="1687">
                  <c:v>997</c:v>
                </c:pt>
                <c:pt idx="1688">
                  <c:v>997.6</c:v>
                </c:pt>
                <c:pt idx="1689">
                  <c:v>998.2</c:v>
                </c:pt>
                <c:pt idx="1690">
                  <c:v>998.8</c:v>
                </c:pt>
                <c:pt idx="1691">
                  <c:v>999.4</c:v>
                </c:pt>
                <c:pt idx="1692">
                  <c:v>999.9</c:v>
                </c:pt>
                <c:pt idx="1693">
                  <c:v>1000.5</c:v>
                </c:pt>
                <c:pt idx="1694">
                  <c:v>1001.1</c:v>
                </c:pt>
                <c:pt idx="1695">
                  <c:v>1001.7</c:v>
                </c:pt>
                <c:pt idx="1696">
                  <c:v>1002.3</c:v>
                </c:pt>
                <c:pt idx="1697">
                  <c:v>1002.9</c:v>
                </c:pt>
                <c:pt idx="1698">
                  <c:v>1003.5</c:v>
                </c:pt>
                <c:pt idx="1699">
                  <c:v>1004.1</c:v>
                </c:pt>
                <c:pt idx="1700">
                  <c:v>1004.7</c:v>
                </c:pt>
                <c:pt idx="1701">
                  <c:v>1005.3</c:v>
                </c:pt>
                <c:pt idx="1702">
                  <c:v>1005.8</c:v>
                </c:pt>
                <c:pt idx="1703">
                  <c:v>1006.4</c:v>
                </c:pt>
                <c:pt idx="1704">
                  <c:v>1007</c:v>
                </c:pt>
                <c:pt idx="1705">
                  <c:v>1007.6</c:v>
                </c:pt>
                <c:pt idx="1706">
                  <c:v>1008.2</c:v>
                </c:pt>
                <c:pt idx="1707">
                  <c:v>1008.8</c:v>
                </c:pt>
                <c:pt idx="1708">
                  <c:v>1009.4</c:v>
                </c:pt>
                <c:pt idx="1709">
                  <c:v>1009.9</c:v>
                </c:pt>
                <c:pt idx="1710">
                  <c:v>1010.5</c:v>
                </c:pt>
                <c:pt idx="1711">
                  <c:v>1011.1</c:v>
                </c:pt>
                <c:pt idx="1712">
                  <c:v>1011.7</c:v>
                </c:pt>
                <c:pt idx="1713">
                  <c:v>1012.3</c:v>
                </c:pt>
                <c:pt idx="1714">
                  <c:v>1012.9</c:v>
                </c:pt>
                <c:pt idx="1715">
                  <c:v>1013.5</c:v>
                </c:pt>
                <c:pt idx="1716">
                  <c:v>1014.1</c:v>
                </c:pt>
                <c:pt idx="1717">
                  <c:v>1014.6</c:v>
                </c:pt>
                <c:pt idx="1718">
                  <c:v>1015.3</c:v>
                </c:pt>
                <c:pt idx="1719">
                  <c:v>1015.8</c:v>
                </c:pt>
                <c:pt idx="1720">
                  <c:v>1016.4</c:v>
                </c:pt>
                <c:pt idx="1721">
                  <c:v>1017</c:v>
                </c:pt>
                <c:pt idx="1722">
                  <c:v>1017.6</c:v>
                </c:pt>
                <c:pt idx="1723">
                  <c:v>1018.1</c:v>
                </c:pt>
                <c:pt idx="1724">
                  <c:v>1018.7</c:v>
                </c:pt>
                <c:pt idx="1725">
                  <c:v>1019.3</c:v>
                </c:pt>
                <c:pt idx="1726">
                  <c:v>1019.9</c:v>
                </c:pt>
                <c:pt idx="1727">
                  <c:v>1020.5</c:v>
                </c:pt>
                <c:pt idx="1728">
                  <c:v>1021</c:v>
                </c:pt>
                <c:pt idx="1729">
                  <c:v>1021.6</c:v>
                </c:pt>
                <c:pt idx="1730">
                  <c:v>1022.2</c:v>
                </c:pt>
                <c:pt idx="1731">
                  <c:v>1022.8</c:v>
                </c:pt>
                <c:pt idx="1732">
                  <c:v>1023.4</c:v>
                </c:pt>
                <c:pt idx="1733">
                  <c:v>1023.9</c:v>
                </c:pt>
                <c:pt idx="1734">
                  <c:v>1024.5</c:v>
                </c:pt>
                <c:pt idx="1735">
                  <c:v>1025.0999999999999</c:v>
                </c:pt>
                <c:pt idx="1736">
                  <c:v>1025.7</c:v>
                </c:pt>
                <c:pt idx="1737">
                  <c:v>1026.3</c:v>
                </c:pt>
                <c:pt idx="1738">
                  <c:v>1026.9000000000001</c:v>
                </c:pt>
                <c:pt idx="1739">
                  <c:v>1027.4000000000001</c:v>
                </c:pt>
                <c:pt idx="1740">
                  <c:v>1028</c:v>
                </c:pt>
                <c:pt idx="1741">
                  <c:v>1028.5999999999999</c:v>
                </c:pt>
                <c:pt idx="1742">
                  <c:v>1029.2</c:v>
                </c:pt>
                <c:pt idx="1743">
                  <c:v>1029.8</c:v>
                </c:pt>
                <c:pt idx="1744">
                  <c:v>1030.4000000000001</c:v>
                </c:pt>
                <c:pt idx="1745">
                  <c:v>1030.9000000000001</c:v>
                </c:pt>
                <c:pt idx="1746">
                  <c:v>1031.5</c:v>
                </c:pt>
                <c:pt idx="1747">
                  <c:v>1032.0999999999999</c:v>
                </c:pt>
                <c:pt idx="1748">
                  <c:v>1032.7</c:v>
                </c:pt>
                <c:pt idx="1749">
                  <c:v>1033.3</c:v>
                </c:pt>
                <c:pt idx="1750">
                  <c:v>1033.8</c:v>
                </c:pt>
                <c:pt idx="1751">
                  <c:v>1034.4000000000001</c:v>
                </c:pt>
                <c:pt idx="1752">
                  <c:v>1035</c:v>
                </c:pt>
                <c:pt idx="1753">
                  <c:v>1035.5999999999999</c:v>
                </c:pt>
                <c:pt idx="1754">
                  <c:v>1036.0999999999999</c:v>
                </c:pt>
                <c:pt idx="1755">
                  <c:v>1036.7</c:v>
                </c:pt>
                <c:pt idx="1756">
                  <c:v>1037.3</c:v>
                </c:pt>
                <c:pt idx="1757">
                  <c:v>1037.9000000000001</c:v>
                </c:pt>
                <c:pt idx="1758">
                  <c:v>1038.5</c:v>
                </c:pt>
                <c:pt idx="1759">
                  <c:v>1039.0999999999999</c:v>
                </c:pt>
                <c:pt idx="1760">
                  <c:v>1039.7</c:v>
                </c:pt>
                <c:pt idx="1761">
                  <c:v>1040.3</c:v>
                </c:pt>
                <c:pt idx="1762">
                  <c:v>1040.9000000000001</c:v>
                </c:pt>
                <c:pt idx="1763">
                  <c:v>1041.5</c:v>
                </c:pt>
                <c:pt idx="1764">
                  <c:v>1042</c:v>
                </c:pt>
                <c:pt idx="1765">
                  <c:v>1042.5999999999999</c:v>
                </c:pt>
                <c:pt idx="1766">
                  <c:v>1043.2</c:v>
                </c:pt>
                <c:pt idx="1767">
                  <c:v>1043.8</c:v>
                </c:pt>
                <c:pt idx="1768">
                  <c:v>1044.4000000000001</c:v>
                </c:pt>
                <c:pt idx="1769">
                  <c:v>1045</c:v>
                </c:pt>
                <c:pt idx="1770">
                  <c:v>1045.5</c:v>
                </c:pt>
                <c:pt idx="1771">
                  <c:v>1046.0999999999999</c:v>
                </c:pt>
                <c:pt idx="1772">
                  <c:v>1046.7</c:v>
                </c:pt>
                <c:pt idx="1773">
                  <c:v>1047.2</c:v>
                </c:pt>
                <c:pt idx="1774">
                  <c:v>1047.8</c:v>
                </c:pt>
                <c:pt idx="1775">
                  <c:v>1048.4000000000001</c:v>
                </c:pt>
                <c:pt idx="1776">
                  <c:v>1049</c:v>
                </c:pt>
                <c:pt idx="1777">
                  <c:v>1049.5999999999999</c:v>
                </c:pt>
                <c:pt idx="1778">
                  <c:v>1050.2</c:v>
                </c:pt>
                <c:pt idx="1779">
                  <c:v>1050.8</c:v>
                </c:pt>
                <c:pt idx="1780">
                  <c:v>1051.3</c:v>
                </c:pt>
                <c:pt idx="1781">
                  <c:v>1051.9000000000001</c:v>
                </c:pt>
                <c:pt idx="1782">
                  <c:v>1052.5</c:v>
                </c:pt>
                <c:pt idx="1783">
                  <c:v>1053.0999999999999</c:v>
                </c:pt>
                <c:pt idx="1784">
                  <c:v>1053.5999999999999</c:v>
                </c:pt>
                <c:pt idx="1785">
                  <c:v>1054.2</c:v>
                </c:pt>
                <c:pt idx="1786">
                  <c:v>1054.8</c:v>
                </c:pt>
                <c:pt idx="1787">
                  <c:v>1055.4000000000001</c:v>
                </c:pt>
                <c:pt idx="1788">
                  <c:v>1056</c:v>
                </c:pt>
                <c:pt idx="1789">
                  <c:v>1056.5999999999999</c:v>
                </c:pt>
                <c:pt idx="1790">
                  <c:v>1057.0999999999999</c:v>
                </c:pt>
                <c:pt idx="1791">
                  <c:v>1057.7</c:v>
                </c:pt>
                <c:pt idx="1792">
                  <c:v>1058.3</c:v>
                </c:pt>
                <c:pt idx="1793">
                  <c:v>1058.9000000000001</c:v>
                </c:pt>
                <c:pt idx="1794">
                  <c:v>1059.5</c:v>
                </c:pt>
                <c:pt idx="1795">
                  <c:v>1060.0999999999999</c:v>
                </c:pt>
                <c:pt idx="1796">
                  <c:v>1060.5999999999999</c:v>
                </c:pt>
                <c:pt idx="1797">
                  <c:v>1061.2</c:v>
                </c:pt>
                <c:pt idx="1798">
                  <c:v>1061.8</c:v>
                </c:pt>
                <c:pt idx="1799">
                  <c:v>1062.4000000000001</c:v>
                </c:pt>
                <c:pt idx="1800">
                  <c:v>1063</c:v>
                </c:pt>
                <c:pt idx="1801">
                  <c:v>1063.5999999999999</c:v>
                </c:pt>
                <c:pt idx="1802">
                  <c:v>1064.2</c:v>
                </c:pt>
                <c:pt idx="1803">
                  <c:v>1064.8</c:v>
                </c:pt>
                <c:pt idx="1804">
                  <c:v>1065.3</c:v>
                </c:pt>
                <c:pt idx="1805">
                  <c:v>1065.9000000000001</c:v>
                </c:pt>
                <c:pt idx="1806">
                  <c:v>1066.5</c:v>
                </c:pt>
                <c:pt idx="1807">
                  <c:v>1067.0999999999999</c:v>
                </c:pt>
                <c:pt idx="1808">
                  <c:v>1067.7</c:v>
                </c:pt>
                <c:pt idx="1809">
                  <c:v>1068.3</c:v>
                </c:pt>
                <c:pt idx="1810">
                  <c:v>1068.9000000000001</c:v>
                </c:pt>
                <c:pt idx="1811">
                  <c:v>1069.5</c:v>
                </c:pt>
                <c:pt idx="1812">
                  <c:v>1070.0999999999999</c:v>
                </c:pt>
                <c:pt idx="1813">
                  <c:v>1070.7</c:v>
                </c:pt>
                <c:pt idx="1814">
                  <c:v>1071.3</c:v>
                </c:pt>
                <c:pt idx="1815">
                  <c:v>1071.9000000000001</c:v>
                </c:pt>
                <c:pt idx="1816">
                  <c:v>1072.5</c:v>
                </c:pt>
                <c:pt idx="1817">
                  <c:v>1073.0999999999999</c:v>
                </c:pt>
                <c:pt idx="1818">
                  <c:v>1073.7</c:v>
                </c:pt>
                <c:pt idx="1819">
                  <c:v>1074.2</c:v>
                </c:pt>
                <c:pt idx="1820">
                  <c:v>1074.8</c:v>
                </c:pt>
                <c:pt idx="1821">
                  <c:v>1075.4000000000001</c:v>
                </c:pt>
                <c:pt idx="1822">
                  <c:v>1076</c:v>
                </c:pt>
                <c:pt idx="1823">
                  <c:v>1076.5999999999999</c:v>
                </c:pt>
                <c:pt idx="1824">
                  <c:v>1077.2</c:v>
                </c:pt>
                <c:pt idx="1825">
                  <c:v>1077.7</c:v>
                </c:pt>
                <c:pt idx="1826">
                  <c:v>1078.3</c:v>
                </c:pt>
                <c:pt idx="1827">
                  <c:v>1078.9000000000001</c:v>
                </c:pt>
                <c:pt idx="1828">
                  <c:v>1079.5</c:v>
                </c:pt>
                <c:pt idx="1829">
                  <c:v>1080.0999999999999</c:v>
                </c:pt>
                <c:pt idx="1830">
                  <c:v>1080.7</c:v>
                </c:pt>
                <c:pt idx="1831">
                  <c:v>1081.3</c:v>
                </c:pt>
                <c:pt idx="1832">
                  <c:v>1081.8</c:v>
                </c:pt>
                <c:pt idx="1833">
                  <c:v>1082.4000000000001</c:v>
                </c:pt>
                <c:pt idx="1834">
                  <c:v>1083</c:v>
                </c:pt>
                <c:pt idx="1835">
                  <c:v>1083.5999999999999</c:v>
                </c:pt>
                <c:pt idx="1836">
                  <c:v>1084.2</c:v>
                </c:pt>
                <c:pt idx="1837">
                  <c:v>1084.8</c:v>
                </c:pt>
                <c:pt idx="1838">
                  <c:v>1085.3</c:v>
                </c:pt>
                <c:pt idx="1839">
                  <c:v>1085.9000000000001</c:v>
                </c:pt>
                <c:pt idx="1840">
                  <c:v>1086.5</c:v>
                </c:pt>
                <c:pt idx="1841">
                  <c:v>1087</c:v>
                </c:pt>
                <c:pt idx="1842">
                  <c:v>1087.7</c:v>
                </c:pt>
                <c:pt idx="1843">
                  <c:v>1088.3</c:v>
                </c:pt>
                <c:pt idx="1844">
                  <c:v>1088.9000000000001</c:v>
                </c:pt>
                <c:pt idx="1845">
                  <c:v>1089.5</c:v>
                </c:pt>
                <c:pt idx="1846">
                  <c:v>1090.0999999999999</c:v>
                </c:pt>
                <c:pt idx="1847">
                  <c:v>1090.5999999999999</c:v>
                </c:pt>
                <c:pt idx="1848">
                  <c:v>1091.2</c:v>
                </c:pt>
                <c:pt idx="1849">
                  <c:v>1091.8</c:v>
                </c:pt>
                <c:pt idx="1850">
                  <c:v>1092.4000000000001</c:v>
                </c:pt>
                <c:pt idx="1851">
                  <c:v>1093</c:v>
                </c:pt>
                <c:pt idx="1852">
                  <c:v>1093.5999999999999</c:v>
                </c:pt>
                <c:pt idx="1853">
                  <c:v>1094.2</c:v>
                </c:pt>
                <c:pt idx="1854">
                  <c:v>1094.8</c:v>
                </c:pt>
                <c:pt idx="1855">
                  <c:v>1095.4000000000001</c:v>
                </c:pt>
                <c:pt idx="1856">
                  <c:v>1095.9000000000001</c:v>
                </c:pt>
                <c:pt idx="1857">
                  <c:v>1096.5</c:v>
                </c:pt>
                <c:pt idx="1858">
                  <c:v>1097.0999999999999</c:v>
                </c:pt>
                <c:pt idx="1859">
                  <c:v>1097.7</c:v>
                </c:pt>
                <c:pt idx="1860">
                  <c:v>1098.2</c:v>
                </c:pt>
                <c:pt idx="1861">
                  <c:v>1098.8</c:v>
                </c:pt>
                <c:pt idx="1862">
                  <c:v>1099.4000000000001</c:v>
                </c:pt>
                <c:pt idx="1863">
                  <c:v>1100</c:v>
                </c:pt>
                <c:pt idx="1864">
                  <c:v>1100.5999999999999</c:v>
                </c:pt>
                <c:pt idx="1865">
                  <c:v>1101.2</c:v>
                </c:pt>
                <c:pt idx="1866">
                  <c:v>1101.8</c:v>
                </c:pt>
                <c:pt idx="1867">
                  <c:v>1102.4000000000001</c:v>
                </c:pt>
                <c:pt idx="1868">
                  <c:v>1103</c:v>
                </c:pt>
                <c:pt idx="1869">
                  <c:v>1103.5999999999999</c:v>
                </c:pt>
                <c:pt idx="1870">
                  <c:v>1104.0999999999999</c:v>
                </c:pt>
                <c:pt idx="1871">
                  <c:v>1104.7</c:v>
                </c:pt>
                <c:pt idx="1872">
                  <c:v>1105.3</c:v>
                </c:pt>
                <c:pt idx="1873">
                  <c:v>1105.9000000000001</c:v>
                </c:pt>
                <c:pt idx="1874">
                  <c:v>1106.5</c:v>
                </c:pt>
                <c:pt idx="1875">
                  <c:v>1107.0999999999999</c:v>
                </c:pt>
                <c:pt idx="1876">
                  <c:v>1107.7</c:v>
                </c:pt>
                <c:pt idx="1877">
                  <c:v>1108.2</c:v>
                </c:pt>
                <c:pt idx="1878">
                  <c:v>1108.8</c:v>
                </c:pt>
                <c:pt idx="1879">
                  <c:v>1109.5</c:v>
                </c:pt>
                <c:pt idx="1880">
                  <c:v>1110</c:v>
                </c:pt>
                <c:pt idx="1881">
                  <c:v>1110.5999999999999</c:v>
                </c:pt>
                <c:pt idx="1882">
                  <c:v>1111.2</c:v>
                </c:pt>
                <c:pt idx="1883">
                  <c:v>1111.8</c:v>
                </c:pt>
                <c:pt idx="1884">
                  <c:v>1112.3</c:v>
                </c:pt>
                <c:pt idx="1885">
                  <c:v>1112.9000000000001</c:v>
                </c:pt>
                <c:pt idx="1886">
                  <c:v>1113.5</c:v>
                </c:pt>
                <c:pt idx="1887">
                  <c:v>1114.0999999999999</c:v>
                </c:pt>
                <c:pt idx="1888">
                  <c:v>1114.7</c:v>
                </c:pt>
                <c:pt idx="1889">
                  <c:v>1115.3</c:v>
                </c:pt>
                <c:pt idx="1890">
                  <c:v>1115.9000000000001</c:v>
                </c:pt>
                <c:pt idx="1891">
                  <c:v>1116.5</c:v>
                </c:pt>
                <c:pt idx="1892">
                  <c:v>1117</c:v>
                </c:pt>
                <c:pt idx="1893">
                  <c:v>1117.5999999999999</c:v>
                </c:pt>
                <c:pt idx="1894">
                  <c:v>1118.2</c:v>
                </c:pt>
                <c:pt idx="1895">
                  <c:v>1118.8</c:v>
                </c:pt>
                <c:pt idx="1896">
                  <c:v>1119.4000000000001</c:v>
                </c:pt>
                <c:pt idx="1897">
                  <c:v>1120</c:v>
                </c:pt>
                <c:pt idx="1898">
                  <c:v>1120.5999999999999</c:v>
                </c:pt>
                <c:pt idx="1899">
                  <c:v>1121.2</c:v>
                </c:pt>
                <c:pt idx="1900">
                  <c:v>1121.8</c:v>
                </c:pt>
                <c:pt idx="1901">
                  <c:v>1122.4000000000001</c:v>
                </c:pt>
                <c:pt idx="1902">
                  <c:v>1123</c:v>
                </c:pt>
                <c:pt idx="1903">
                  <c:v>1123.5999999999999</c:v>
                </c:pt>
                <c:pt idx="1904">
                  <c:v>1124.0999999999999</c:v>
                </c:pt>
                <c:pt idx="1905">
                  <c:v>1124.7</c:v>
                </c:pt>
                <c:pt idx="1906">
                  <c:v>1125.3</c:v>
                </c:pt>
                <c:pt idx="1907">
                  <c:v>1125.9000000000001</c:v>
                </c:pt>
                <c:pt idx="1908">
                  <c:v>1126.5</c:v>
                </c:pt>
                <c:pt idx="1909">
                  <c:v>1127.0999999999999</c:v>
                </c:pt>
                <c:pt idx="1910">
                  <c:v>1127.5999999999999</c:v>
                </c:pt>
                <c:pt idx="1911">
                  <c:v>1128.2</c:v>
                </c:pt>
                <c:pt idx="1912">
                  <c:v>1128.8</c:v>
                </c:pt>
                <c:pt idx="1913">
                  <c:v>1129.4000000000001</c:v>
                </c:pt>
                <c:pt idx="1914">
                  <c:v>1130</c:v>
                </c:pt>
                <c:pt idx="1915">
                  <c:v>1130.5999999999999</c:v>
                </c:pt>
                <c:pt idx="1916">
                  <c:v>1131.0999999999999</c:v>
                </c:pt>
                <c:pt idx="1917">
                  <c:v>1131.8</c:v>
                </c:pt>
                <c:pt idx="1918">
                  <c:v>1132.3</c:v>
                </c:pt>
                <c:pt idx="1919">
                  <c:v>1132.9000000000001</c:v>
                </c:pt>
                <c:pt idx="1920">
                  <c:v>1133.5</c:v>
                </c:pt>
                <c:pt idx="1921">
                  <c:v>1134.0999999999999</c:v>
                </c:pt>
                <c:pt idx="1922">
                  <c:v>1134.5999999999999</c:v>
                </c:pt>
                <c:pt idx="1923">
                  <c:v>1135.3</c:v>
                </c:pt>
                <c:pt idx="1924">
                  <c:v>1135.8</c:v>
                </c:pt>
                <c:pt idx="1925">
                  <c:v>1136.4000000000001</c:v>
                </c:pt>
                <c:pt idx="1926">
                  <c:v>1137</c:v>
                </c:pt>
                <c:pt idx="1927">
                  <c:v>1137.5999999999999</c:v>
                </c:pt>
                <c:pt idx="1928">
                  <c:v>1138.2</c:v>
                </c:pt>
                <c:pt idx="1929">
                  <c:v>1138.8</c:v>
                </c:pt>
                <c:pt idx="1930">
                  <c:v>1139.4000000000001</c:v>
                </c:pt>
                <c:pt idx="1931">
                  <c:v>1139.9000000000001</c:v>
                </c:pt>
                <c:pt idx="1932">
                  <c:v>1140.5</c:v>
                </c:pt>
                <c:pt idx="1933">
                  <c:v>1141.0999999999999</c:v>
                </c:pt>
                <c:pt idx="1934">
                  <c:v>1141.7</c:v>
                </c:pt>
                <c:pt idx="1935">
                  <c:v>1142.3</c:v>
                </c:pt>
                <c:pt idx="1936">
                  <c:v>1142.9000000000001</c:v>
                </c:pt>
                <c:pt idx="1937">
                  <c:v>1143.5</c:v>
                </c:pt>
                <c:pt idx="1938">
                  <c:v>1144.0999999999999</c:v>
                </c:pt>
                <c:pt idx="1939">
                  <c:v>1144.5999999999999</c:v>
                </c:pt>
                <c:pt idx="1940">
                  <c:v>1145.3</c:v>
                </c:pt>
                <c:pt idx="1941">
                  <c:v>1145.8</c:v>
                </c:pt>
                <c:pt idx="1942">
                  <c:v>1146.4000000000001</c:v>
                </c:pt>
                <c:pt idx="1943">
                  <c:v>1147</c:v>
                </c:pt>
                <c:pt idx="1944">
                  <c:v>1147.5999999999999</c:v>
                </c:pt>
                <c:pt idx="1945">
                  <c:v>1148.2</c:v>
                </c:pt>
                <c:pt idx="1946">
                  <c:v>1148.8</c:v>
                </c:pt>
                <c:pt idx="1947">
                  <c:v>1149.4000000000001</c:v>
                </c:pt>
                <c:pt idx="1948">
                  <c:v>1149.9000000000001</c:v>
                </c:pt>
                <c:pt idx="1949">
                  <c:v>1150.5</c:v>
                </c:pt>
                <c:pt idx="1950">
                  <c:v>1151.0999999999999</c:v>
                </c:pt>
                <c:pt idx="1951">
                  <c:v>1151.7</c:v>
                </c:pt>
                <c:pt idx="1952">
                  <c:v>1152.3</c:v>
                </c:pt>
                <c:pt idx="1953">
                  <c:v>1152.9000000000001</c:v>
                </c:pt>
                <c:pt idx="1954">
                  <c:v>1153.4000000000001</c:v>
                </c:pt>
                <c:pt idx="1955">
                  <c:v>1154.0999999999999</c:v>
                </c:pt>
                <c:pt idx="1956">
                  <c:v>1154.7</c:v>
                </c:pt>
                <c:pt idx="1957">
                  <c:v>1155.2</c:v>
                </c:pt>
                <c:pt idx="1958">
                  <c:v>1155.8</c:v>
                </c:pt>
                <c:pt idx="1959">
                  <c:v>1156.4000000000001</c:v>
                </c:pt>
                <c:pt idx="1960">
                  <c:v>1157</c:v>
                </c:pt>
                <c:pt idx="1961">
                  <c:v>1157.5999999999999</c:v>
                </c:pt>
                <c:pt idx="1962">
                  <c:v>1158.2</c:v>
                </c:pt>
                <c:pt idx="1963">
                  <c:v>1158.8</c:v>
                </c:pt>
                <c:pt idx="1964">
                  <c:v>1159.4000000000001</c:v>
                </c:pt>
                <c:pt idx="1965">
                  <c:v>1159.9000000000001</c:v>
                </c:pt>
                <c:pt idx="1966">
                  <c:v>1160.5</c:v>
                </c:pt>
                <c:pt idx="1967">
                  <c:v>1161.0999999999999</c:v>
                </c:pt>
                <c:pt idx="1968">
                  <c:v>1161.7</c:v>
                </c:pt>
                <c:pt idx="1969">
                  <c:v>1162.3</c:v>
                </c:pt>
                <c:pt idx="1970">
                  <c:v>1162.9000000000001</c:v>
                </c:pt>
                <c:pt idx="1971">
                  <c:v>1163.4000000000001</c:v>
                </c:pt>
                <c:pt idx="1972">
                  <c:v>1164</c:v>
                </c:pt>
                <c:pt idx="1973">
                  <c:v>1164.5999999999999</c:v>
                </c:pt>
                <c:pt idx="1974">
                  <c:v>1165.2</c:v>
                </c:pt>
                <c:pt idx="1975">
                  <c:v>1165.8</c:v>
                </c:pt>
                <c:pt idx="1976">
                  <c:v>1166.3</c:v>
                </c:pt>
                <c:pt idx="1977">
                  <c:v>1166.9000000000001</c:v>
                </c:pt>
                <c:pt idx="1978">
                  <c:v>1167.5</c:v>
                </c:pt>
                <c:pt idx="1979">
                  <c:v>1168.0999999999999</c:v>
                </c:pt>
                <c:pt idx="1980">
                  <c:v>1168.7</c:v>
                </c:pt>
                <c:pt idx="1981">
                  <c:v>1169.3</c:v>
                </c:pt>
                <c:pt idx="1982">
                  <c:v>1169.9000000000001</c:v>
                </c:pt>
                <c:pt idx="1983">
                  <c:v>1170.4000000000001</c:v>
                </c:pt>
                <c:pt idx="1984">
                  <c:v>1171</c:v>
                </c:pt>
                <c:pt idx="1985">
                  <c:v>1171.7</c:v>
                </c:pt>
                <c:pt idx="1986">
                  <c:v>1172.2</c:v>
                </c:pt>
                <c:pt idx="1987">
                  <c:v>1172.8</c:v>
                </c:pt>
                <c:pt idx="1988">
                  <c:v>1173.4000000000001</c:v>
                </c:pt>
                <c:pt idx="1989">
                  <c:v>1174</c:v>
                </c:pt>
                <c:pt idx="1990">
                  <c:v>1174.5</c:v>
                </c:pt>
                <c:pt idx="1991">
                  <c:v>1175.0999999999999</c:v>
                </c:pt>
                <c:pt idx="1992">
                  <c:v>1175.7</c:v>
                </c:pt>
                <c:pt idx="1993">
                  <c:v>1176.3</c:v>
                </c:pt>
                <c:pt idx="1994">
                  <c:v>1176.8</c:v>
                </c:pt>
                <c:pt idx="1995">
                  <c:v>1177.4000000000001</c:v>
                </c:pt>
                <c:pt idx="1996">
                  <c:v>1178</c:v>
                </c:pt>
                <c:pt idx="1997">
                  <c:v>1178.5999999999999</c:v>
                </c:pt>
                <c:pt idx="1998">
                  <c:v>1179.2</c:v>
                </c:pt>
                <c:pt idx="1999">
                  <c:v>1179.8</c:v>
                </c:pt>
                <c:pt idx="2000">
                  <c:v>1180.3</c:v>
                </c:pt>
                <c:pt idx="2001">
                  <c:v>1180.9000000000001</c:v>
                </c:pt>
                <c:pt idx="2002">
                  <c:v>1181.5</c:v>
                </c:pt>
                <c:pt idx="2003">
                  <c:v>1182.0999999999999</c:v>
                </c:pt>
                <c:pt idx="2004">
                  <c:v>1182.7</c:v>
                </c:pt>
                <c:pt idx="2005">
                  <c:v>1183.3</c:v>
                </c:pt>
                <c:pt idx="2006">
                  <c:v>1183.9000000000001</c:v>
                </c:pt>
                <c:pt idx="2007">
                  <c:v>1184.5</c:v>
                </c:pt>
                <c:pt idx="2008">
                  <c:v>1185.0999999999999</c:v>
                </c:pt>
                <c:pt idx="2009">
                  <c:v>1185.7</c:v>
                </c:pt>
                <c:pt idx="2010">
                  <c:v>1186.2</c:v>
                </c:pt>
                <c:pt idx="2011">
                  <c:v>1186.8</c:v>
                </c:pt>
                <c:pt idx="2012">
                  <c:v>1187.4000000000001</c:v>
                </c:pt>
                <c:pt idx="2013">
                  <c:v>1188</c:v>
                </c:pt>
                <c:pt idx="2014">
                  <c:v>1188.5999999999999</c:v>
                </c:pt>
                <c:pt idx="2015">
                  <c:v>1189.2</c:v>
                </c:pt>
                <c:pt idx="2016">
                  <c:v>1189.8</c:v>
                </c:pt>
                <c:pt idx="2017">
                  <c:v>1190.4000000000001</c:v>
                </c:pt>
                <c:pt idx="2018">
                  <c:v>1191</c:v>
                </c:pt>
                <c:pt idx="2019">
                  <c:v>1191.5999999999999</c:v>
                </c:pt>
                <c:pt idx="2020">
                  <c:v>1192.2</c:v>
                </c:pt>
                <c:pt idx="2021">
                  <c:v>1192.8</c:v>
                </c:pt>
                <c:pt idx="2022">
                  <c:v>1193.4000000000001</c:v>
                </c:pt>
                <c:pt idx="2023">
                  <c:v>1193.9000000000001</c:v>
                </c:pt>
                <c:pt idx="2024">
                  <c:v>1194.5</c:v>
                </c:pt>
                <c:pt idx="2025">
                  <c:v>1195.0999999999999</c:v>
                </c:pt>
                <c:pt idx="2026">
                  <c:v>1195.7</c:v>
                </c:pt>
                <c:pt idx="2027">
                  <c:v>1196.3</c:v>
                </c:pt>
                <c:pt idx="2028">
                  <c:v>1196.8</c:v>
                </c:pt>
                <c:pt idx="2029">
                  <c:v>1197.4000000000001</c:v>
                </c:pt>
                <c:pt idx="2030">
                  <c:v>1198</c:v>
                </c:pt>
                <c:pt idx="2031">
                  <c:v>1198.5999999999999</c:v>
                </c:pt>
                <c:pt idx="2032">
                  <c:v>1199.2</c:v>
                </c:pt>
                <c:pt idx="2033">
                  <c:v>1199.8</c:v>
                </c:pt>
                <c:pt idx="2034">
                  <c:v>1199.9000000000001</c:v>
                </c:pt>
              </c:numCache>
            </c:numRef>
          </c:cat>
          <c:val>
            <c:numRef>
              <c:f>'Force_CP_12 uA_ 200 s_3cyc_(20.'!$C$2:$C$2036</c:f>
              <c:numCache>
                <c:formatCode>General</c:formatCode>
                <c:ptCount val="2035"/>
                <c:pt idx="0">
                  <c:v>1556.8299730000001</c:v>
                </c:pt>
                <c:pt idx="1">
                  <c:v>1556.7724020000001</c:v>
                </c:pt>
                <c:pt idx="2">
                  <c:v>1557.681634</c:v>
                </c:pt>
                <c:pt idx="3">
                  <c:v>1558.0348770000001</c:v>
                </c:pt>
                <c:pt idx="4">
                  <c:v>1558.3012670000001</c:v>
                </c:pt>
                <c:pt idx="5">
                  <c:v>1557.525594</c:v>
                </c:pt>
                <c:pt idx="6">
                  <c:v>1557.1795910000001</c:v>
                </c:pt>
                <c:pt idx="7">
                  <c:v>1557.3643569999999</c:v>
                </c:pt>
                <c:pt idx="8">
                  <c:v>1555.78513</c:v>
                </c:pt>
                <c:pt idx="9">
                  <c:v>1555.2985309999999</c:v>
                </c:pt>
                <c:pt idx="10">
                  <c:v>1555.4815000000001</c:v>
                </c:pt>
                <c:pt idx="11">
                  <c:v>1555.1450689999999</c:v>
                </c:pt>
                <c:pt idx="12">
                  <c:v>1555.268959</c:v>
                </c:pt>
                <c:pt idx="13">
                  <c:v>1554.9869120000001</c:v>
                </c:pt>
                <c:pt idx="14">
                  <c:v>1556.2568409999999</c:v>
                </c:pt>
                <c:pt idx="15">
                  <c:v>1556.1757419999999</c:v>
                </c:pt>
                <c:pt idx="16">
                  <c:v>1556.2860069999999</c:v>
                </c:pt>
                <c:pt idx="17">
                  <c:v>1553.963127</c:v>
                </c:pt>
                <c:pt idx="18">
                  <c:v>1554.3886359999999</c:v>
                </c:pt>
                <c:pt idx="19">
                  <c:v>1555.3954699999999</c:v>
                </c:pt>
                <c:pt idx="20">
                  <c:v>1554.8460700000001</c:v>
                </c:pt>
                <c:pt idx="21">
                  <c:v>1554.2486819999999</c:v>
                </c:pt>
                <c:pt idx="22">
                  <c:v>1556.560995</c:v>
                </c:pt>
                <c:pt idx="23">
                  <c:v>1556.431789</c:v>
                </c:pt>
                <c:pt idx="24">
                  <c:v>1557.0518079999999</c:v>
                </c:pt>
                <c:pt idx="25">
                  <c:v>1556.3420269999999</c:v>
                </c:pt>
                <c:pt idx="26">
                  <c:v>1556.52306</c:v>
                </c:pt>
                <c:pt idx="27">
                  <c:v>1557.0440430000001</c:v>
                </c:pt>
                <c:pt idx="28">
                  <c:v>1556.7263499999999</c:v>
                </c:pt>
                <c:pt idx="29">
                  <c:v>1557.667837</c:v>
                </c:pt>
                <c:pt idx="30">
                  <c:v>1556.133732</c:v>
                </c:pt>
                <c:pt idx="31">
                  <c:v>1555.7685630000001</c:v>
                </c:pt>
                <c:pt idx="32">
                  <c:v>1555.6546840000001</c:v>
                </c:pt>
                <c:pt idx="33">
                  <c:v>1555.0815620000001</c:v>
                </c:pt>
                <c:pt idx="34">
                  <c:v>1555.0845360000001</c:v>
                </c:pt>
                <c:pt idx="35">
                  <c:v>1554.7765320000001</c:v>
                </c:pt>
                <c:pt idx="36">
                  <c:v>1553.996067</c:v>
                </c:pt>
                <c:pt idx="37">
                  <c:v>1552.919877</c:v>
                </c:pt>
                <c:pt idx="38">
                  <c:v>1552.854531</c:v>
                </c:pt>
                <c:pt idx="39">
                  <c:v>1553.5363239999999</c:v>
                </c:pt>
                <c:pt idx="40">
                  <c:v>1554.57998</c:v>
                </c:pt>
                <c:pt idx="41">
                  <c:v>1555.1192619999999</c:v>
                </c:pt>
                <c:pt idx="42">
                  <c:v>1555.6460950000001</c:v>
                </c:pt>
                <c:pt idx="43">
                  <c:v>1555.5405149999999</c:v>
                </c:pt>
                <c:pt idx="44">
                  <c:v>1553.8102530000001</c:v>
                </c:pt>
                <c:pt idx="45">
                  <c:v>1553.577595</c:v>
                </c:pt>
                <c:pt idx="46">
                  <c:v>1552.6949729999999</c:v>
                </c:pt>
                <c:pt idx="47">
                  <c:v>1551.908445</c:v>
                </c:pt>
                <c:pt idx="48">
                  <c:v>1551.8269170000001</c:v>
                </c:pt>
                <c:pt idx="49">
                  <c:v>1551.969214</c:v>
                </c:pt>
                <c:pt idx="50">
                  <c:v>1552.033351</c:v>
                </c:pt>
                <c:pt idx="51">
                  <c:v>1551.4740589999999</c:v>
                </c:pt>
                <c:pt idx="52">
                  <c:v>1550.8025869999999</c:v>
                </c:pt>
                <c:pt idx="53">
                  <c:v>1549.9438029999999</c:v>
                </c:pt>
                <c:pt idx="54">
                  <c:v>1549.8504579999999</c:v>
                </c:pt>
                <c:pt idx="55">
                  <c:v>1549.865035</c:v>
                </c:pt>
                <c:pt idx="56">
                  <c:v>1549.6211049999999</c:v>
                </c:pt>
                <c:pt idx="57">
                  <c:v>1548.662024</c:v>
                </c:pt>
                <c:pt idx="58">
                  <c:v>1548.963964</c:v>
                </c:pt>
                <c:pt idx="59">
                  <c:v>1548.5499520000001</c:v>
                </c:pt>
                <c:pt idx="60">
                  <c:v>1547.83016</c:v>
                </c:pt>
                <c:pt idx="61">
                  <c:v>1546.4187899999999</c:v>
                </c:pt>
                <c:pt idx="62">
                  <c:v>1545.6050210000001</c:v>
                </c:pt>
                <c:pt idx="63">
                  <c:v>1545.0641350000001</c:v>
                </c:pt>
                <c:pt idx="64">
                  <c:v>1545.797028</c:v>
                </c:pt>
                <c:pt idx="65">
                  <c:v>1546.1792230000001</c:v>
                </c:pt>
                <c:pt idx="66">
                  <c:v>1544.931646</c:v>
                </c:pt>
                <c:pt idx="67">
                  <c:v>1544.3734119999999</c:v>
                </c:pt>
                <c:pt idx="68">
                  <c:v>1542.875509</c:v>
                </c:pt>
                <c:pt idx="69">
                  <c:v>1541.3133190000001</c:v>
                </c:pt>
                <c:pt idx="70">
                  <c:v>1541.299405</c:v>
                </c:pt>
                <c:pt idx="71">
                  <c:v>1542.1588400000001</c:v>
                </c:pt>
                <c:pt idx="72">
                  <c:v>1540.8151479999999</c:v>
                </c:pt>
                <c:pt idx="73">
                  <c:v>1542.408418</c:v>
                </c:pt>
                <c:pt idx="74">
                  <c:v>1544.2099720000001</c:v>
                </c:pt>
                <c:pt idx="75">
                  <c:v>1541.8193180000001</c:v>
                </c:pt>
                <c:pt idx="76">
                  <c:v>1538.84256</c:v>
                </c:pt>
                <c:pt idx="77">
                  <c:v>1539.465199</c:v>
                </c:pt>
                <c:pt idx="78">
                  <c:v>1540.8666760000001</c:v>
                </c:pt>
                <c:pt idx="79">
                  <c:v>1542.897273</c:v>
                </c:pt>
                <c:pt idx="80">
                  <c:v>1543.7849120000001</c:v>
                </c:pt>
                <c:pt idx="81">
                  <c:v>1542.286998</c:v>
                </c:pt>
                <c:pt idx="82">
                  <c:v>1541.4452409999999</c:v>
                </c:pt>
                <c:pt idx="83">
                  <c:v>1542.5904350000001</c:v>
                </c:pt>
                <c:pt idx="84">
                  <c:v>1543.4792500000001</c:v>
                </c:pt>
                <c:pt idx="85">
                  <c:v>1540.0181170000001</c:v>
                </c:pt>
                <c:pt idx="86">
                  <c:v>1539.662425</c:v>
                </c:pt>
                <c:pt idx="87">
                  <c:v>1540.107837</c:v>
                </c:pt>
                <c:pt idx="88">
                  <c:v>1539.6474189999999</c:v>
                </c:pt>
                <c:pt idx="89">
                  <c:v>1539.4959679999999</c:v>
                </c:pt>
                <c:pt idx="90">
                  <c:v>1538.86349</c:v>
                </c:pt>
                <c:pt idx="91">
                  <c:v>1538.7860049999999</c:v>
                </c:pt>
                <c:pt idx="92">
                  <c:v>1539.0914640000001</c:v>
                </c:pt>
                <c:pt idx="93">
                  <c:v>1537.568117</c:v>
                </c:pt>
                <c:pt idx="94">
                  <c:v>1537.158993</c:v>
                </c:pt>
                <c:pt idx="95">
                  <c:v>1536.47443</c:v>
                </c:pt>
                <c:pt idx="96">
                  <c:v>1537.14633</c:v>
                </c:pt>
                <c:pt idx="97">
                  <c:v>1537.012643</c:v>
                </c:pt>
                <c:pt idx="98">
                  <c:v>1536.9546439999999</c:v>
                </c:pt>
                <c:pt idx="99">
                  <c:v>1535.446731</c:v>
                </c:pt>
                <c:pt idx="100">
                  <c:v>1534.0093830000001</c:v>
                </c:pt>
                <c:pt idx="101">
                  <c:v>1533.075767</c:v>
                </c:pt>
                <c:pt idx="102">
                  <c:v>1532.3126609999999</c:v>
                </c:pt>
                <c:pt idx="103">
                  <c:v>1530.3497520000001</c:v>
                </c:pt>
                <c:pt idx="104">
                  <c:v>1529.7586739999999</c:v>
                </c:pt>
                <c:pt idx="105">
                  <c:v>1530.704418</c:v>
                </c:pt>
                <c:pt idx="106">
                  <c:v>1530.259861</c:v>
                </c:pt>
                <c:pt idx="107">
                  <c:v>1531.2114549999999</c:v>
                </c:pt>
                <c:pt idx="108">
                  <c:v>1528.6846760000001</c:v>
                </c:pt>
                <c:pt idx="109">
                  <c:v>1527.69551</c:v>
                </c:pt>
                <c:pt idx="110">
                  <c:v>1526.683939</c:v>
                </c:pt>
                <c:pt idx="111">
                  <c:v>1525.415068</c:v>
                </c:pt>
                <c:pt idx="112">
                  <c:v>1526.967259</c:v>
                </c:pt>
                <c:pt idx="113">
                  <c:v>1527.6131809999999</c:v>
                </c:pt>
                <c:pt idx="114">
                  <c:v>1526.143159</c:v>
                </c:pt>
                <c:pt idx="115">
                  <c:v>1523.4268340000001</c:v>
                </c:pt>
                <c:pt idx="116">
                  <c:v>1522.255993</c:v>
                </c:pt>
                <c:pt idx="117">
                  <c:v>1521.124296</c:v>
                </c:pt>
                <c:pt idx="118">
                  <c:v>1522.246721</c:v>
                </c:pt>
                <c:pt idx="119">
                  <c:v>1520.290197</c:v>
                </c:pt>
                <c:pt idx="120">
                  <c:v>1518.3420900000001</c:v>
                </c:pt>
                <c:pt idx="121">
                  <c:v>1517.8244110000001</c:v>
                </c:pt>
                <c:pt idx="122">
                  <c:v>1516.4756070000001</c:v>
                </c:pt>
                <c:pt idx="123">
                  <c:v>1515.4012990000001</c:v>
                </c:pt>
                <c:pt idx="124">
                  <c:v>1514.727709</c:v>
                </c:pt>
                <c:pt idx="125">
                  <c:v>1514.367225</c:v>
                </c:pt>
                <c:pt idx="126">
                  <c:v>1514.7657079999999</c:v>
                </c:pt>
                <c:pt idx="127">
                  <c:v>1514.402347</c:v>
                </c:pt>
                <c:pt idx="128">
                  <c:v>1513.5108909999999</c:v>
                </c:pt>
                <c:pt idx="129">
                  <c:v>1513.307922</c:v>
                </c:pt>
                <c:pt idx="130">
                  <c:v>1511.341238</c:v>
                </c:pt>
                <c:pt idx="131">
                  <c:v>1508.3823620000001</c:v>
                </c:pt>
                <c:pt idx="132">
                  <c:v>1507.4662000000001</c:v>
                </c:pt>
                <c:pt idx="133">
                  <c:v>1507.9751510000001</c:v>
                </c:pt>
                <c:pt idx="134">
                  <c:v>1507.955676</c:v>
                </c:pt>
                <c:pt idx="135">
                  <c:v>1508.0318769999999</c:v>
                </c:pt>
                <c:pt idx="136">
                  <c:v>1507.3806300000001</c:v>
                </c:pt>
                <c:pt idx="137">
                  <c:v>1506.7710489999999</c:v>
                </c:pt>
                <c:pt idx="138">
                  <c:v>1506.1498120000001</c:v>
                </c:pt>
                <c:pt idx="139">
                  <c:v>1507.1485600000001</c:v>
                </c:pt>
                <c:pt idx="140">
                  <c:v>1506.742526</c:v>
                </c:pt>
                <c:pt idx="141">
                  <c:v>1503.580146</c:v>
                </c:pt>
                <c:pt idx="142">
                  <c:v>1501.808078</c:v>
                </c:pt>
                <c:pt idx="143">
                  <c:v>1503.4196469999999</c:v>
                </c:pt>
                <c:pt idx="144">
                  <c:v>1503.8931230000001</c:v>
                </c:pt>
                <c:pt idx="145">
                  <c:v>1504.664753</c:v>
                </c:pt>
                <c:pt idx="146">
                  <c:v>1506.3310269999999</c:v>
                </c:pt>
                <c:pt idx="147">
                  <c:v>1506.9641899999999</c:v>
                </c:pt>
                <c:pt idx="148">
                  <c:v>1505.57899</c:v>
                </c:pt>
                <c:pt idx="149">
                  <c:v>1500.1941240000001</c:v>
                </c:pt>
                <c:pt idx="150">
                  <c:v>1502.697502</c:v>
                </c:pt>
                <c:pt idx="151">
                  <c:v>1503.339927</c:v>
                </c:pt>
                <c:pt idx="152">
                  <c:v>1505.0120609999999</c:v>
                </c:pt>
                <c:pt idx="153">
                  <c:v>1508.225852</c:v>
                </c:pt>
                <c:pt idx="154">
                  <c:v>1508.9882090000001</c:v>
                </c:pt>
                <c:pt idx="155">
                  <c:v>1509.2831329999999</c:v>
                </c:pt>
                <c:pt idx="156">
                  <c:v>1505.434587</c:v>
                </c:pt>
                <c:pt idx="157">
                  <c:v>1505.4452389999999</c:v>
                </c:pt>
                <c:pt idx="158">
                  <c:v>1503.9353040000001</c:v>
                </c:pt>
                <c:pt idx="159">
                  <c:v>1503.6886999999999</c:v>
                </c:pt>
                <c:pt idx="160">
                  <c:v>1504.582402</c:v>
                </c:pt>
                <c:pt idx="161">
                  <c:v>1504.749928</c:v>
                </c:pt>
                <c:pt idx="162">
                  <c:v>1502.9761490000001</c:v>
                </c:pt>
                <c:pt idx="163">
                  <c:v>1503.296398</c:v>
                </c:pt>
                <c:pt idx="164">
                  <c:v>1504.1322620000001</c:v>
                </c:pt>
                <c:pt idx="165">
                  <c:v>1503.2018439999999</c:v>
                </c:pt>
                <c:pt idx="166">
                  <c:v>1503.844055</c:v>
                </c:pt>
                <c:pt idx="167">
                  <c:v>1504.556178</c:v>
                </c:pt>
                <c:pt idx="168">
                  <c:v>1505.349829</c:v>
                </c:pt>
                <c:pt idx="169">
                  <c:v>1505.1888060000001</c:v>
                </c:pt>
                <c:pt idx="170">
                  <c:v>1506.0176650000001</c:v>
                </c:pt>
                <c:pt idx="171">
                  <c:v>1505.5411730000001</c:v>
                </c:pt>
                <c:pt idx="172">
                  <c:v>1506.0787539999999</c:v>
                </c:pt>
                <c:pt idx="173">
                  <c:v>1506.1906240000001</c:v>
                </c:pt>
                <c:pt idx="174">
                  <c:v>1506.7282049999999</c:v>
                </c:pt>
                <c:pt idx="175">
                  <c:v>1505.7303019999999</c:v>
                </c:pt>
                <c:pt idx="176">
                  <c:v>1505.626647</c:v>
                </c:pt>
                <c:pt idx="177">
                  <c:v>1506.5478350000001</c:v>
                </c:pt>
                <c:pt idx="178">
                  <c:v>1505.747799</c:v>
                </c:pt>
                <c:pt idx="179">
                  <c:v>1505.830813</c:v>
                </c:pt>
                <c:pt idx="180">
                  <c:v>1507.166731</c:v>
                </c:pt>
                <c:pt idx="181">
                  <c:v>1508.1348270000001</c:v>
                </c:pt>
                <c:pt idx="182">
                  <c:v>1508.0627750000001</c:v>
                </c:pt>
                <c:pt idx="183">
                  <c:v>1505.4261590000001</c:v>
                </c:pt>
                <c:pt idx="184">
                  <c:v>1506.1802070000001</c:v>
                </c:pt>
                <c:pt idx="185">
                  <c:v>1506.2858940000001</c:v>
                </c:pt>
                <c:pt idx="186">
                  <c:v>1505.841113</c:v>
                </c:pt>
                <c:pt idx="187">
                  <c:v>1506.4396879999999</c:v>
                </c:pt>
                <c:pt idx="188">
                  <c:v>1507.945569</c:v>
                </c:pt>
                <c:pt idx="189">
                  <c:v>1508.3308549999999</c:v>
                </c:pt>
                <c:pt idx="190">
                  <c:v>1508.158944</c:v>
                </c:pt>
                <c:pt idx="191">
                  <c:v>1508.057417</c:v>
                </c:pt>
                <c:pt idx="192">
                  <c:v>1508.248247</c:v>
                </c:pt>
                <c:pt idx="193">
                  <c:v>1507.1775540000001</c:v>
                </c:pt>
                <c:pt idx="194">
                  <c:v>1507.9890869999999</c:v>
                </c:pt>
                <c:pt idx="195">
                  <c:v>1507.785273</c:v>
                </c:pt>
                <c:pt idx="196">
                  <c:v>1507.84924</c:v>
                </c:pt>
                <c:pt idx="197">
                  <c:v>1507.571171</c:v>
                </c:pt>
                <c:pt idx="198">
                  <c:v>1507.886201</c:v>
                </c:pt>
                <c:pt idx="199">
                  <c:v>1507.809037</c:v>
                </c:pt>
                <c:pt idx="200">
                  <c:v>1507.5947960000001</c:v>
                </c:pt>
                <c:pt idx="201">
                  <c:v>1506.8308340000001</c:v>
                </c:pt>
                <c:pt idx="202">
                  <c:v>1508.839614</c:v>
                </c:pt>
                <c:pt idx="203">
                  <c:v>1509.9359529999999</c:v>
                </c:pt>
                <c:pt idx="204">
                  <c:v>1510.4671069999999</c:v>
                </c:pt>
                <c:pt idx="205">
                  <c:v>1509.5474380000001</c:v>
                </c:pt>
                <c:pt idx="206">
                  <c:v>1508.192783</c:v>
                </c:pt>
                <c:pt idx="207">
                  <c:v>1507.9439540000001</c:v>
                </c:pt>
                <c:pt idx="208">
                  <c:v>1507.7644069999999</c:v>
                </c:pt>
                <c:pt idx="209">
                  <c:v>1509.012412</c:v>
                </c:pt>
                <c:pt idx="210">
                  <c:v>1510.5157369999999</c:v>
                </c:pt>
                <c:pt idx="211">
                  <c:v>1510.1961289999999</c:v>
                </c:pt>
                <c:pt idx="212">
                  <c:v>1511.9856520000001</c:v>
                </c:pt>
                <c:pt idx="213">
                  <c:v>1513.0801839999999</c:v>
                </c:pt>
                <c:pt idx="214">
                  <c:v>1513.1383960000001</c:v>
                </c:pt>
                <c:pt idx="215">
                  <c:v>1512.729282</c:v>
                </c:pt>
                <c:pt idx="216">
                  <c:v>1512.4453209999999</c:v>
                </c:pt>
                <c:pt idx="217">
                  <c:v>1512.8905729999999</c:v>
                </c:pt>
                <c:pt idx="218">
                  <c:v>1512.815323</c:v>
                </c:pt>
                <c:pt idx="219">
                  <c:v>1512.6743100000001</c:v>
                </c:pt>
                <c:pt idx="220">
                  <c:v>1513.2908640000001</c:v>
                </c:pt>
                <c:pt idx="221">
                  <c:v>1514.8993419999999</c:v>
                </c:pt>
                <c:pt idx="222">
                  <c:v>1516.109465</c:v>
                </c:pt>
                <c:pt idx="223">
                  <c:v>1516.9747400000001</c:v>
                </c:pt>
                <c:pt idx="224">
                  <c:v>1515.5629739999999</c:v>
                </c:pt>
                <c:pt idx="225">
                  <c:v>1516.583112</c:v>
                </c:pt>
                <c:pt idx="226">
                  <c:v>1516.1270469999999</c:v>
                </c:pt>
                <c:pt idx="227">
                  <c:v>1517.1974299999999</c:v>
                </c:pt>
                <c:pt idx="228">
                  <c:v>1517.9211580000001</c:v>
                </c:pt>
                <c:pt idx="229">
                  <c:v>1521.5906709999999</c:v>
                </c:pt>
                <c:pt idx="230">
                  <c:v>1522.224678</c:v>
                </c:pt>
                <c:pt idx="231">
                  <c:v>1523.3976580000001</c:v>
                </c:pt>
                <c:pt idx="232">
                  <c:v>1522.7966449999999</c:v>
                </c:pt>
                <c:pt idx="233">
                  <c:v>1522.5742</c:v>
                </c:pt>
                <c:pt idx="234">
                  <c:v>1521.7244539999999</c:v>
                </c:pt>
                <c:pt idx="235">
                  <c:v>1521.919969</c:v>
                </c:pt>
                <c:pt idx="236">
                  <c:v>1523.0256770000001</c:v>
                </c:pt>
                <c:pt idx="237">
                  <c:v>1523.1406260000001</c:v>
                </c:pt>
                <c:pt idx="238">
                  <c:v>1524.3125359999999</c:v>
                </c:pt>
                <c:pt idx="239">
                  <c:v>1524.269329</c:v>
                </c:pt>
                <c:pt idx="240">
                  <c:v>1523.4864259999999</c:v>
                </c:pt>
                <c:pt idx="241">
                  <c:v>1523.302623</c:v>
                </c:pt>
                <c:pt idx="242">
                  <c:v>1521.634638</c:v>
                </c:pt>
                <c:pt idx="243">
                  <c:v>1521.3766439999999</c:v>
                </c:pt>
                <c:pt idx="244">
                  <c:v>1523.4951000000001</c:v>
                </c:pt>
                <c:pt idx="245">
                  <c:v>1525.965367</c:v>
                </c:pt>
                <c:pt idx="246">
                  <c:v>1526.9727350000001</c:v>
                </c:pt>
                <c:pt idx="247">
                  <c:v>1528.112603</c:v>
                </c:pt>
                <c:pt idx="248">
                  <c:v>1528.6979699999999</c:v>
                </c:pt>
                <c:pt idx="249">
                  <c:v>1527.755744</c:v>
                </c:pt>
                <c:pt idx="250">
                  <c:v>1526.869015</c:v>
                </c:pt>
                <c:pt idx="251">
                  <c:v>1525.9822320000001</c:v>
                </c:pt>
                <c:pt idx="252">
                  <c:v>1525.9382760000001</c:v>
                </c:pt>
                <c:pt idx="253">
                  <c:v>1526.1001659999999</c:v>
                </c:pt>
                <c:pt idx="254">
                  <c:v>1525.791723</c:v>
                </c:pt>
                <c:pt idx="255">
                  <c:v>1525.3511020000001</c:v>
                </c:pt>
                <c:pt idx="256">
                  <c:v>1526.0724869999999</c:v>
                </c:pt>
                <c:pt idx="257">
                  <c:v>1528.0632880000001</c:v>
                </c:pt>
                <c:pt idx="258">
                  <c:v>1528.258161</c:v>
                </c:pt>
                <c:pt idx="259">
                  <c:v>1528.5096639999999</c:v>
                </c:pt>
                <c:pt idx="260">
                  <c:v>1530.653499</c:v>
                </c:pt>
                <c:pt idx="261">
                  <c:v>1529.0049899999999</c:v>
                </c:pt>
                <c:pt idx="262">
                  <c:v>1529.7721389999999</c:v>
                </c:pt>
                <c:pt idx="263">
                  <c:v>1528.3115929999999</c:v>
                </c:pt>
                <c:pt idx="264">
                  <c:v>1528.2643430000001</c:v>
                </c:pt>
                <c:pt idx="265">
                  <c:v>1529.37111</c:v>
                </c:pt>
                <c:pt idx="266">
                  <c:v>1532.1724819999999</c:v>
                </c:pt>
                <c:pt idx="267">
                  <c:v>1532.96039</c:v>
                </c:pt>
                <c:pt idx="268">
                  <c:v>1533.773623</c:v>
                </c:pt>
                <c:pt idx="269">
                  <c:v>1533.484025</c:v>
                </c:pt>
                <c:pt idx="270">
                  <c:v>1532.5822049999999</c:v>
                </c:pt>
                <c:pt idx="271">
                  <c:v>1533.5272010000001</c:v>
                </c:pt>
                <c:pt idx="272">
                  <c:v>1533.8640600000001</c:v>
                </c:pt>
                <c:pt idx="273">
                  <c:v>1534.1141720000001</c:v>
                </c:pt>
                <c:pt idx="274">
                  <c:v>1534.4603890000001</c:v>
                </c:pt>
                <c:pt idx="275">
                  <c:v>1534.8000070000001</c:v>
                </c:pt>
                <c:pt idx="276">
                  <c:v>1534.6308879999999</c:v>
                </c:pt>
                <c:pt idx="277">
                  <c:v>1534.0247509999999</c:v>
                </c:pt>
                <c:pt idx="278">
                  <c:v>1533.4043690000001</c:v>
                </c:pt>
                <c:pt idx="279">
                  <c:v>1533.391386</c:v>
                </c:pt>
                <c:pt idx="280">
                  <c:v>1534.7438050000001</c:v>
                </c:pt>
                <c:pt idx="281">
                  <c:v>1534.443352</c:v>
                </c:pt>
                <c:pt idx="282">
                  <c:v>1534.5454139999999</c:v>
                </c:pt>
                <c:pt idx="283">
                  <c:v>1537.6291430000001</c:v>
                </c:pt>
                <c:pt idx="284">
                  <c:v>1537.8545389999999</c:v>
                </c:pt>
                <c:pt idx="285">
                  <c:v>1537.2285099999999</c:v>
                </c:pt>
                <c:pt idx="286">
                  <c:v>1536.8842070000001</c:v>
                </c:pt>
                <c:pt idx="287">
                  <c:v>1538.264402</c:v>
                </c:pt>
                <c:pt idx="288">
                  <c:v>1538.6674619999999</c:v>
                </c:pt>
                <c:pt idx="289">
                  <c:v>1539.0925440000001</c:v>
                </c:pt>
                <c:pt idx="290">
                  <c:v>1540.495615</c:v>
                </c:pt>
                <c:pt idx="291">
                  <c:v>1539.035807</c:v>
                </c:pt>
                <c:pt idx="292">
                  <c:v>1540.3334150000001</c:v>
                </c:pt>
                <c:pt idx="293">
                  <c:v>1540.3285169999999</c:v>
                </c:pt>
                <c:pt idx="294">
                  <c:v>1539.9546319999999</c:v>
                </c:pt>
                <c:pt idx="295">
                  <c:v>1539.7728500000001</c:v>
                </c:pt>
                <c:pt idx="296">
                  <c:v>1539.8674679999999</c:v>
                </c:pt>
                <c:pt idx="297">
                  <c:v>1540.5842009999999</c:v>
                </c:pt>
                <c:pt idx="298">
                  <c:v>1540.993101</c:v>
                </c:pt>
                <c:pt idx="299">
                  <c:v>1540.9886309999999</c:v>
                </c:pt>
                <c:pt idx="300">
                  <c:v>1541.1612689999999</c:v>
                </c:pt>
                <c:pt idx="301">
                  <c:v>1541.04664</c:v>
                </c:pt>
                <c:pt idx="302">
                  <c:v>1541.041207</c:v>
                </c:pt>
                <c:pt idx="303">
                  <c:v>1541.974181</c:v>
                </c:pt>
                <c:pt idx="304">
                  <c:v>1542.998865</c:v>
                </c:pt>
                <c:pt idx="305">
                  <c:v>1542.9384170000001</c:v>
                </c:pt>
                <c:pt idx="306">
                  <c:v>1541.2387220000001</c:v>
                </c:pt>
                <c:pt idx="307">
                  <c:v>1541.4079369999999</c:v>
                </c:pt>
                <c:pt idx="308">
                  <c:v>1541.961593</c:v>
                </c:pt>
                <c:pt idx="309">
                  <c:v>1542.432235</c:v>
                </c:pt>
                <c:pt idx="310">
                  <c:v>1542.3440660000001</c:v>
                </c:pt>
                <c:pt idx="311">
                  <c:v>1542.5744890000001</c:v>
                </c:pt>
                <c:pt idx="312">
                  <c:v>1543.679556</c:v>
                </c:pt>
                <c:pt idx="313">
                  <c:v>1544.76196</c:v>
                </c:pt>
                <c:pt idx="314">
                  <c:v>1544.512062</c:v>
                </c:pt>
                <c:pt idx="315">
                  <c:v>1543.6126159999999</c:v>
                </c:pt>
                <c:pt idx="316">
                  <c:v>1544.6438230000001</c:v>
                </c:pt>
                <c:pt idx="317">
                  <c:v>1544.196197</c:v>
                </c:pt>
                <c:pt idx="318">
                  <c:v>1544.6598019999999</c:v>
                </c:pt>
                <c:pt idx="319">
                  <c:v>1543.9331010000001</c:v>
                </c:pt>
                <c:pt idx="320">
                  <c:v>1543.4136040000001</c:v>
                </c:pt>
                <c:pt idx="321">
                  <c:v>1546.3655719999999</c:v>
                </c:pt>
                <c:pt idx="322">
                  <c:v>1546.4112279999999</c:v>
                </c:pt>
                <c:pt idx="323">
                  <c:v>1546.311295</c:v>
                </c:pt>
                <c:pt idx="324">
                  <c:v>1547.2249429999999</c:v>
                </c:pt>
                <c:pt idx="325">
                  <c:v>1546.7341839999999</c:v>
                </c:pt>
                <c:pt idx="326">
                  <c:v>1546.3191019999999</c:v>
                </c:pt>
                <c:pt idx="327">
                  <c:v>1546.519622</c:v>
                </c:pt>
                <c:pt idx="328">
                  <c:v>1548.4483600000001</c:v>
                </c:pt>
                <c:pt idx="329">
                  <c:v>1548.0520160000001</c:v>
                </c:pt>
                <c:pt idx="330">
                  <c:v>1548.3554529999999</c:v>
                </c:pt>
                <c:pt idx="331">
                  <c:v>1547.9965729999999</c:v>
                </c:pt>
                <c:pt idx="332">
                  <c:v>1546.815936</c:v>
                </c:pt>
                <c:pt idx="333">
                  <c:v>1546.5827429999999</c:v>
                </c:pt>
                <c:pt idx="334">
                  <c:v>1547.9160079999999</c:v>
                </c:pt>
                <c:pt idx="335">
                  <c:v>1548.5561869999999</c:v>
                </c:pt>
                <c:pt idx="336">
                  <c:v>1548.866747</c:v>
                </c:pt>
                <c:pt idx="337">
                  <c:v>1548.5722929999999</c:v>
                </c:pt>
                <c:pt idx="338">
                  <c:v>1548.6349760000001</c:v>
                </c:pt>
                <c:pt idx="339">
                  <c:v>1550.6545040000001</c:v>
                </c:pt>
                <c:pt idx="340">
                  <c:v>1551.02701</c:v>
                </c:pt>
                <c:pt idx="341">
                  <c:v>1551.106826</c:v>
                </c:pt>
                <c:pt idx="342">
                  <c:v>1551.8788730000001</c:v>
                </c:pt>
                <c:pt idx="343">
                  <c:v>1552.7610790000001</c:v>
                </c:pt>
                <c:pt idx="344">
                  <c:v>1553.098215</c:v>
                </c:pt>
                <c:pt idx="345">
                  <c:v>1553.6417650000001</c:v>
                </c:pt>
                <c:pt idx="346">
                  <c:v>1553.083852</c:v>
                </c:pt>
                <c:pt idx="347">
                  <c:v>1553.3582309999999</c:v>
                </c:pt>
                <c:pt idx="348">
                  <c:v>1552.263913</c:v>
                </c:pt>
                <c:pt idx="349">
                  <c:v>1552.680267</c:v>
                </c:pt>
                <c:pt idx="350">
                  <c:v>1553.2816869999999</c:v>
                </c:pt>
                <c:pt idx="351">
                  <c:v>1553.49179</c:v>
                </c:pt>
                <c:pt idx="352">
                  <c:v>1554.5334250000001</c:v>
                </c:pt>
                <c:pt idx="353">
                  <c:v>1555.7362000000001</c:v>
                </c:pt>
                <c:pt idx="354">
                  <c:v>1556.6751320000001</c:v>
                </c:pt>
                <c:pt idx="355">
                  <c:v>1556.655966</c:v>
                </c:pt>
                <c:pt idx="356">
                  <c:v>1557.277204</c:v>
                </c:pt>
                <c:pt idx="357">
                  <c:v>1557.9729110000001</c:v>
                </c:pt>
                <c:pt idx="358">
                  <c:v>1557.684168</c:v>
                </c:pt>
                <c:pt idx="359">
                  <c:v>1556.5023650000001</c:v>
                </c:pt>
                <c:pt idx="360">
                  <c:v>1557.341887</c:v>
                </c:pt>
                <c:pt idx="361">
                  <c:v>1557.4846110000001</c:v>
                </c:pt>
                <c:pt idx="362">
                  <c:v>1558.7632679999999</c:v>
                </c:pt>
                <c:pt idx="363">
                  <c:v>1561.283416</c:v>
                </c:pt>
                <c:pt idx="364">
                  <c:v>1562.1235039999999</c:v>
                </c:pt>
                <c:pt idx="365">
                  <c:v>1561.5907890000001</c:v>
                </c:pt>
                <c:pt idx="366">
                  <c:v>1563.0974940000001</c:v>
                </c:pt>
                <c:pt idx="367">
                  <c:v>1562.3195430000001</c:v>
                </c:pt>
                <c:pt idx="368">
                  <c:v>1562.1307770000001</c:v>
                </c:pt>
                <c:pt idx="369">
                  <c:v>1562.8204940000001</c:v>
                </c:pt>
                <c:pt idx="370">
                  <c:v>1560.6592579999999</c:v>
                </c:pt>
                <c:pt idx="371">
                  <c:v>1561.6684339999999</c:v>
                </c:pt>
                <c:pt idx="372">
                  <c:v>1563.267971</c:v>
                </c:pt>
                <c:pt idx="373">
                  <c:v>1562.797286</c:v>
                </c:pt>
                <c:pt idx="374">
                  <c:v>1563.8934119999999</c:v>
                </c:pt>
                <c:pt idx="375">
                  <c:v>1566.1422399999999</c:v>
                </c:pt>
                <c:pt idx="376">
                  <c:v>1566.934094</c:v>
                </c:pt>
                <c:pt idx="377">
                  <c:v>1565.760644</c:v>
                </c:pt>
                <c:pt idx="378">
                  <c:v>1565.3327389999999</c:v>
                </c:pt>
                <c:pt idx="379">
                  <c:v>1566.3274759999999</c:v>
                </c:pt>
                <c:pt idx="380">
                  <c:v>1566.241489</c:v>
                </c:pt>
                <c:pt idx="381">
                  <c:v>1567.1950509999999</c:v>
                </c:pt>
                <c:pt idx="382">
                  <c:v>1567.224676</c:v>
                </c:pt>
                <c:pt idx="383">
                  <c:v>1567.424992</c:v>
                </c:pt>
                <c:pt idx="384">
                  <c:v>1568.8853879999999</c:v>
                </c:pt>
                <c:pt idx="385">
                  <c:v>1569.2037769999999</c:v>
                </c:pt>
                <c:pt idx="386">
                  <c:v>1571.042346</c:v>
                </c:pt>
                <c:pt idx="387">
                  <c:v>1570.1332749999999</c:v>
                </c:pt>
                <c:pt idx="388">
                  <c:v>1569.789753</c:v>
                </c:pt>
                <c:pt idx="389">
                  <c:v>1569.2744700000001</c:v>
                </c:pt>
                <c:pt idx="390">
                  <c:v>1569.5712550000001</c:v>
                </c:pt>
                <c:pt idx="391">
                  <c:v>1571.139991</c:v>
                </c:pt>
                <c:pt idx="392">
                  <c:v>1572.1140869999999</c:v>
                </c:pt>
                <c:pt idx="393">
                  <c:v>1571.9968710000001</c:v>
                </c:pt>
                <c:pt idx="394">
                  <c:v>1571.9522730000001</c:v>
                </c:pt>
                <c:pt idx="395">
                  <c:v>1572.216545</c:v>
                </c:pt>
                <c:pt idx="396">
                  <c:v>1573.0579170000001</c:v>
                </c:pt>
                <c:pt idx="397">
                  <c:v>1573.5767289999999</c:v>
                </c:pt>
                <c:pt idx="398">
                  <c:v>1573.857792</c:v>
                </c:pt>
                <c:pt idx="399">
                  <c:v>1574.4243039999999</c:v>
                </c:pt>
                <c:pt idx="400">
                  <c:v>1573.442507</c:v>
                </c:pt>
                <c:pt idx="401">
                  <c:v>1573.9555439999999</c:v>
                </c:pt>
                <c:pt idx="402">
                  <c:v>1574.523981</c:v>
                </c:pt>
                <c:pt idx="403">
                  <c:v>1574.732853</c:v>
                </c:pt>
                <c:pt idx="404">
                  <c:v>1574.260992</c:v>
                </c:pt>
                <c:pt idx="405">
                  <c:v>1575.018088</c:v>
                </c:pt>
                <c:pt idx="406">
                  <c:v>1576.4649010000001</c:v>
                </c:pt>
                <c:pt idx="407">
                  <c:v>1576.0356059999999</c:v>
                </c:pt>
                <c:pt idx="408">
                  <c:v>1576.2131420000001</c:v>
                </c:pt>
                <c:pt idx="409">
                  <c:v>1577.268413</c:v>
                </c:pt>
                <c:pt idx="410">
                  <c:v>1577.594609</c:v>
                </c:pt>
                <c:pt idx="411">
                  <c:v>1579.557988</c:v>
                </c:pt>
                <c:pt idx="412">
                  <c:v>1579.8581959999999</c:v>
                </c:pt>
                <c:pt idx="413">
                  <c:v>1579.5537099999999</c:v>
                </c:pt>
                <c:pt idx="414">
                  <c:v>1579.8469660000001</c:v>
                </c:pt>
                <c:pt idx="415">
                  <c:v>1581.7169779999999</c:v>
                </c:pt>
                <c:pt idx="416">
                  <c:v>1581.959433</c:v>
                </c:pt>
                <c:pt idx="417">
                  <c:v>1582.2284110000001</c:v>
                </c:pt>
                <c:pt idx="418">
                  <c:v>1581.8729109999999</c:v>
                </c:pt>
                <c:pt idx="419">
                  <c:v>1581.3165590000001</c:v>
                </c:pt>
                <c:pt idx="420">
                  <c:v>1580.7102629999999</c:v>
                </c:pt>
                <c:pt idx="421">
                  <c:v>1581.5503510000001</c:v>
                </c:pt>
                <c:pt idx="422">
                  <c:v>1582.0828529999999</c:v>
                </c:pt>
                <c:pt idx="423">
                  <c:v>1582.576104</c:v>
                </c:pt>
                <c:pt idx="424">
                  <c:v>1583.844846</c:v>
                </c:pt>
                <c:pt idx="425">
                  <c:v>1585.029847</c:v>
                </c:pt>
                <c:pt idx="426">
                  <c:v>1585.4227800000001</c:v>
                </c:pt>
                <c:pt idx="427">
                  <c:v>1585.936993</c:v>
                </c:pt>
                <c:pt idx="428">
                  <c:v>1587.4464780000001</c:v>
                </c:pt>
                <c:pt idx="429">
                  <c:v>1587.892779</c:v>
                </c:pt>
                <c:pt idx="430">
                  <c:v>1587.8681799999999</c:v>
                </c:pt>
                <c:pt idx="431">
                  <c:v>1588.4098799999999</c:v>
                </c:pt>
                <c:pt idx="432">
                  <c:v>1588.7077340000001</c:v>
                </c:pt>
                <c:pt idx="433">
                  <c:v>1589.6439700000001</c:v>
                </c:pt>
                <c:pt idx="434">
                  <c:v>1590.745764</c:v>
                </c:pt>
                <c:pt idx="435">
                  <c:v>1589.844501</c:v>
                </c:pt>
                <c:pt idx="436">
                  <c:v>1590.9850100000001</c:v>
                </c:pt>
                <c:pt idx="437">
                  <c:v>1592.887322</c:v>
                </c:pt>
                <c:pt idx="438">
                  <c:v>1591.5472440000001</c:v>
                </c:pt>
                <c:pt idx="439">
                  <c:v>1590.815175</c:v>
                </c:pt>
                <c:pt idx="440">
                  <c:v>1591.715048</c:v>
                </c:pt>
                <c:pt idx="441">
                  <c:v>1591.6793270000001</c:v>
                </c:pt>
                <c:pt idx="442">
                  <c:v>1591.3707770000001</c:v>
                </c:pt>
                <c:pt idx="443">
                  <c:v>1590.968433</c:v>
                </c:pt>
                <c:pt idx="444">
                  <c:v>1590.358393</c:v>
                </c:pt>
                <c:pt idx="445">
                  <c:v>1591.194311</c:v>
                </c:pt>
                <c:pt idx="446">
                  <c:v>1592.371504</c:v>
                </c:pt>
                <c:pt idx="447">
                  <c:v>1594.0746750000001</c:v>
                </c:pt>
                <c:pt idx="448">
                  <c:v>1595.3202100000001</c:v>
                </c:pt>
                <c:pt idx="449">
                  <c:v>1595.933565</c:v>
                </c:pt>
                <c:pt idx="450">
                  <c:v>1595.9974139999999</c:v>
                </c:pt>
                <c:pt idx="451">
                  <c:v>1596.1721689999999</c:v>
                </c:pt>
                <c:pt idx="452">
                  <c:v>1595.6869389999999</c:v>
                </c:pt>
                <c:pt idx="453">
                  <c:v>1596.9815639999999</c:v>
                </c:pt>
                <c:pt idx="454">
                  <c:v>1597.544439</c:v>
                </c:pt>
                <c:pt idx="455">
                  <c:v>1597.197602</c:v>
                </c:pt>
                <c:pt idx="456">
                  <c:v>1596.7644560000001</c:v>
                </c:pt>
                <c:pt idx="457">
                  <c:v>1598.0762990000001</c:v>
                </c:pt>
                <c:pt idx="458">
                  <c:v>1599.418302</c:v>
                </c:pt>
                <c:pt idx="459">
                  <c:v>1601.176659</c:v>
                </c:pt>
                <c:pt idx="460">
                  <c:v>1600.3343239999999</c:v>
                </c:pt>
                <c:pt idx="461">
                  <c:v>1599.7822510000001</c:v>
                </c:pt>
                <c:pt idx="462">
                  <c:v>1600.6380610000001</c:v>
                </c:pt>
                <c:pt idx="463">
                  <c:v>1600.538812</c:v>
                </c:pt>
                <c:pt idx="464">
                  <c:v>1600.5683300000001</c:v>
                </c:pt>
                <c:pt idx="465">
                  <c:v>1602.506897</c:v>
                </c:pt>
                <c:pt idx="466">
                  <c:v>1601.7785710000001</c:v>
                </c:pt>
                <c:pt idx="467">
                  <c:v>1601.406279</c:v>
                </c:pt>
                <c:pt idx="468">
                  <c:v>1601.183931</c:v>
                </c:pt>
                <c:pt idx="469">
                  <c:v>1601.172274</c:v>
                </c:pt>
                <c:pt idx="470">
                  <c:v>1601.5526930000001</c:v>
                </c:pt>
                <c:pt idx="471">
                  <c:v>1604.1638660000001</c:v>
                </c:pt>
                <c:pt idx="472">
                  <c:v>1605.7766650000001</c:v>
                </c:pt>
                <c:pt idx="473">
                  <c:v>1605.673886</c:v>
                </c:pt>
                <c:pt idx="474">
                  <c:v>1604.794226</c:v>
                </c:pt>
                <c:pt idx="475">
                  <c:v>1604.686528</c:v>
                </c:pt>
                <c:pt idx="476">
                  <c:v>1605.5704659999999</c:v>
                </c:pt>
                <c:pt idx="477">
                  <c:v>1605.3931439999999</c:v>
                </c:pt>
                <c:pt idx="478">
                  <c:v>1606.015697</c:v>
                </c:pt>
                <c:pt idx="479">
                  <c:v>1606.0829679999999</c:v>
                </c:pt>
                <c:pt idx="480">
                  <c:v>1605.928105</c:v>
                </c:pt>
                <c:pt idx="481">
                  <c:v>1606.556006</c:v>
                </c:pt>
                <c:pt idx="482">
                  <c:v>1605.0617070000001</c:v>
                </c:pt>
                <c:pt idx="483">
                  <c:v>1606.6381429999999</c:v>
                </c:pt>
                <c:pt idx="484">
                  <c:v>1606.1913079999999</c:v>
                </c:pt>
                <c:pt idx="485">
                  <c:v>1606.7797439999999</c:v>
                </c:pt>
                <c:pt idx="486">
                  <c:v>1605.7938839999999</c:v>
                </c:pt>
                <c:pt idx="487">
                  <c:v>1608.6131800000001</c:v>
                </c:pt>
                <c:pt idx="488">
                  <c:v>1610.5463999999999</c:v>
                </c:pt>
                <c:pt idx="489">
                  <c:v>1610.1095110000001</c:v>
                </c:pt>
                <c:pt idx="490">
                  <c:v>1609.268781</c:v>
                </c:pt>
                <c:pt idx="491">
                  <c:v>1609.620966</c:v>
                </c:pt>
                <c:pt idx="492">
                  <c:v>1609.0302830000001</c:v>
                </c:pt>
                <c:pt idx="493">
                  <c:v>1610.0506889999999</c:v>
                </c:pt>
                <c:pt idx="494">
                  <c:v>1611.108526</c:v>
                </c:pt>
                <c:pt idx="495">
                  <c:v>1611.327452</c:v>
                </c:pt>
                <c:pt idx="496">
                  <c:v>1609.0150960000001</c:v>
                </c:pt>
                <c:pt idx="497">
                  <c:v>1609.1311370000001</c:v>
                </c:pt>
                <c:pt idx="498">
                  <c:v>1609.9090880000001</c:v>
                </c:pt>
                <c:pt idx="499">
                  <c:v>1611.200824</c:v>
                </c:pt>
                <c:pt idx="500">
                  <c:v>1610.7198719999999</c:v>
                </c:pt>
                <c:pt idx="501">
                  <c:v>1610.7474649999999</c:v>
                </c:pt>
                <c:pt idx="502">
                  <c:v>1610.3716440000001</c:v>
                </c:pt>
                <c:pt idx="503">
                  <c:v>1611.5231699999999</c:v>
                </c:pt>
                <c:pt idx="504">
                  <c:v>1612.4112789999999</c:v>
                </c:pt>
                <c:pt idx="505">
                  <c:v>1613.207625</c:v>
                </c:pt>
                <c:pt idx="506">
                  <c:v>1613.6296480000001</c:v>
                </c:pt>
                <c:pt idx="507">
                  <c:v>1612.580473</c:v>
                </c:pt>
                <c:pt idx="508">
                  <c:v>1612.993191</c:v>
                </c:pt>
                <c:pt idx="509">
                  <c:v>1613.605691</c:v>
                </c:pt>
                <c:pt idx="510">
                  <c:v>1614.8075899999999</c:v>
                </c:pt>
                <c:pt idx="511">
                  <c:v>1616.6201699999999</c:v>
                </c:pt>
                <c:pt idx="512">
                  <c:v>1616.7304349999999</c:v>
                </c:pt>
                <c:pt idx="513">
                  <c:v>1615.960292</c:v>
                </c:pt>
                <c:pt idx="514">
                  <c:v>1614.6810680000001</c:v>
                </c:pt>
                <c:pt idx="515">
                  <c:v>1615.12384</c:v>
                </c:pt>
                <c:pt idx="516">
                  <c:v>1616.3240269999999</c:v>
                </c:pt>
                <c:pt idx="517">
                  <c:v>1616.831823</c:v>
                </c:pt>
                <c:pt idx="518">
                  <c:v>1617.2064680000001</c:v>
                </c:pt>
                <c:pt idx="519">
                  <c:v>1617.357587</c:v>
                </c:pt>
                <c:pt idx="520">
                  <c:v>1617.644319</c:v>
                </c:pt>
                <c:pt idx="521">
                  <c:v>1618.5633359999999</c:v>
                </c:pt>
                <c:pt idx="522">
                  <c:v>1619.431339</c:v>
                </c:pt>
                <c:pt idx="523">
                  <c:v>1619.481712</c:v>
                </c:pt>
                <c:pt idx="524">
                  <c:v>1619.5281279999999</c:v>
                </c:pt>
                <c:pt idx="525">
                  <c:v>1619.0766940000001</c:v>
                </c:pt>
                <c:pt idx="526">
                  <c:v>1620.665536</c:v>
                </c:pt>
                <c:pt idx="527">
                  <c:v>1621.4765339999999</c:v>
                </c:pt>
                <c:pt idx="528">
                  <c:v>1621.575891</c:v>
                </c:pt>
                <c:pt idx="529">
                  <c:v>1621.0959009999999</c:v>
                </c:pt>
                <c:pt idx="530">
                  <c:v>1621.5251969999999</c:v>
                </c:pt>
                <c:pt idx="531">
                  <c:v>1619.2053539999999</c:v>
                </c:pt>
                <c:pt idx="532">
                  <c:v>1619.3855639999999</c:v>
                </c:pt>
                <c:pt idx="533">
                  <c:v>1620.6876749999999</c:v>
                </c:pt>
                <c:pt idx="534">
                  <c:v>1622.434802</c:v>
                </c:pt>
                <c:pt idx="535">
                  <c:v>1623.398524</c:v>
                </c:pt>
                <c:pt idx="536">
                  <c:v>1624.0109170000001</c:v>
                </c:pt>
                <c:pt idx="537">
                  <c:v>1624.0562640000001</c:v>
                </c:pt>
                <c:pt idx="538">
                  <c:v>1624.702346</c:v>
                </c:pt>
                <c:pt idx="539">
                  <c:v>1624.0266389999999</c:v>
                </c:pt>
                <c:pt idx="540">
                  <c:v>1625.4229720000001</c:v>
                </c:pt>
                <c:pt idx="541">
                  <c:v>1627.1269990000001</c:v>
                </c:pt>
                <c:pt idx="542">
                  <c:v>1627.993825</c:v>
                </c:pt>
                <c:pt idx="543">
                  <c:v>1627.8249510000001</c:v>
                </c:pt>
                <c:pt idx="544">
                  <c:v>1628.4901769999999</c:v>
                </c:pt>
                <c:pt idx="545">
                  <c:v>1627.6180039999999</c:v>
                </c:pt>
                <c:pt idx="546">
                  <c:v>1626.8411229999999</c:v>
                </c:pt>
                <c:pt idx="547">
                  <c:v>1627.8045239999999</c:v>
                </c:pt>
                <c:pt idx="548">
                  <c:v>1628.8206520000001</c:v>
                </c:pt>
                <c:pt idx="549">
                  <c:v>1627.210206</c:v>
                </c:pt>
                <c:pt idx="550">
                  <c:v>1629.444702</c:v>
                </c:pt>
                <c:pt idx="551">
                  <c:v>1630.472487</c:v>
                </c:pt>
                <c:pt idx="552">
                  <c:v>1629.4902629999999</c:v>
                </c:pt>
                <c:pt idx="553">
                  <c:v>1629.7942129999999</c:v>
                </c:pt>
                <c:pt idx="554">
                  <c:v>1630.502647</c:v>
                </c:pt>
                <c:pt idx="555">
                  <c:v>1630.461364</c:v>
                </c:pt>
                <c:pt idx="556">
                  <c:v>1630.4712039999999</c:v>
                </c:pt>
                <c:pt idx="557">
                  <c:v>1629.933675</c:v>
                </c:pt>
                <c:pt idx="558">
                  <c:v>1630.034529</c:v>
                </c:pt>
                <c:pt idx="559">
                  <c:v>1630.2823310000001</c:v>
                </c:pt>
                <c:pt idx="560">
                  <c:v>1630.4446800000001</c:v>
                </c:pt>
                <c:pt idx="561">
                  <c:v>1630.964027</c:v>
                </c:pt>
                <c:pt idx="562">
                  <c:v>1631.6657230000001</c:v>
                </c:pt>
                <c:pt idx="563">
                  <c:v>1630.579757</c:v>
                </c:pt>
                <c:pt idx="564">
                  <c:v>1631.7678599999999</c:v>
                </c:pt>
                <c:pt idx="565">
                  <c:v>1633.177561</c:v>
                </c:pt>
                <c:pt idx="566">
                  <c:v>1634.0719799999999</c:v>
                </c:pt>
                <c:pt idx="567">
                  <c:v>1634.94148</c:v>
                </c:pt>
                <c:pt idx="568">
                  <c:v>1631.4263699999999</c:v>
                </c:pt>
                <c:pt idx="569">
                  <c:v>1632.4078460000001</c:v>
                </c:pt>
                <c:pt idx="570">
                  <c:v>1634.2752909999999</c:v>
                </c:pt>
                <c:pt idx="571">
                  <c:v>1635.6685230000001</c:v>
                </c:pt>
                <c:pt idx="572">
                  <c:v>1635.008965</c:v>
                </c:pt>
                <c:pt idx="573">
                  <c:v>1634.697635</c:v>
                </c:pt>
                <c:pt idx="574">
                  <c:v>1633.8486700000001</c:v>
                </c:pt>
                <c:pt idx="575">
                  <c:v>1634.6287589999999</c:v>
                </c:pt>
                <c:pt idx="576">
                  <c:v>1635.3429679999999</c:v>
                </c:pt>
                <c:pt idx="577">
                  <c:v>1634.3601020000001</c:v>
                </c:pt>
                <c:pt idx="578">
                  <c:v>1635.8411390000001</c:v>
                </c:pt>
                <c:pt idx="579">
                  <c:v>1636.18787</c:v>
                </c:pt>
                <c:pt idx="580">
                  <c:v>1634.8758130000001</c:v>
                </c:pt>
                <c:pt idx="581">
                  <c:v>1636.7574830000001</c:v>
                </c:pt>
                <c:pt idx="582">
                  <c:v>1635.9530090000001</c:v>
                </c:pt>
                <c:pt idx="583">
                  <c:v>1637.0650700000001</c:v>
                </c:pt>
                <c:pt idx="584">
                  <c:v>1638.120768</c:v>
                </c:pt>
                <c:pt idx="585">
                  <c:v>1638.9345470000001</c:v>
                </c:pt>
                <c:pt idx="586">
                  <c:v>1638.3472879999999</c:v>
                </c:pt>
                <c:pt idx="587">
                  <c:v>1638.2695349999999</c:v>
                </c:pt>
                <c:pt idx="588">
                  <c:v>1638.389212</c:v>
                </c:pt>
                <c:pt idx="589">
                  <c:v>1639.3128280000001</c:v>
                </c:pt>
                <c:pt idx="590">
                  <c:v>1638.6959429999999</c:v>
                </c:pt>
                <c:pt idx="591">
                  <c:v>1639.1933650000001</c:v>
                </c:pt>
                <c:pt idx="592">
                  <c:v>1639.6956</c:v>
                </c:pt>
                <c:pt idx="593">
                  <c:v>1640.477936</c:v>
                </c:pt>
                <c:pt idx="594">
                  <c:v>1641.9539460000001</c:v>
                </c:pt>
                <c:pt idx="595">
                  <c:v>1642.428909</c:v>
                </c:pt>
                <c:pt idx="596">
                  <c:v>1643.5767989999999</c:v>
                </c:pt>
                <c:pt idx="597">
                  <c:v>1642.9470799999999</c:v>
                </c:pt>
                <c:pt idx="598">
                  <c:v>1642.4040970000001</c:v>
                </c:pt>
                <c:pt idx="599">
                  <c:v>1642.6368190000001</c:v>
                </c:pt>
                <c:pt idx="600">
                  <c:v>1642.294688</c:v>
                </c:pt>
                <c:pt idx="601">
                  <c:v>1641.725502</c:v>
                </c:pt>
                <c:pt idx="602">
                  <c:v>1642.2905169999999</c:v>
                </c:pt>
                <c:pt idx="603">
                  <c:v>1644.8314230000001</c:v>
                </c:pt>
                <c:pt idx="604">
                  <c:v>1644.0732579999999</c:v>
                </c:pt>
                <c:pt idx="605">
                  <c:v>1643.50557</c:v>
                </c:pt>
                <c:pt idx="606">
                  <c:v>1644.2201</c:v>
                </c:pt>
                <c:pt idx="607">
                  <c:v>1644.2433080000001</c:v>
                </c:pt>
                <c:pt idx="608">
                  <c:v>1644.7750610000001</c:v>
                </c:pt>
                <c:pt idx="609">
                  <c:v>1645.670443</c:v>
                </c:pt>
                <c:pt idx="610">
                  <c:v>1646.844214</c:v>
                </c:pt>
                <c:pt idx="611">
                  <c:v>1647.580989</c:v>
                </c:pt>
                <c:pt idx="612">
                  <c:v>1647.315861</c:v>
                </c:pt>
                <c:pt idx="613">
                  <c:v>1646.8299890000001</c:v>
                </c:pt>
                <c:pt idx="614">
                  <c:v>1647.1909439999999</c:v>
                </c:pt>
                <c:pt idx="615">
                  <c:v>1648.4104890000001</c:v>
                </c:pt>
                <c:pt idx="616">
                  <c:v>1648.594443</c:v>
                </c:pt>
                <c:pt idx="617">
                  <c:v>1649.452499</c:v>
                </c:pt>
                <c:pt idx="618">
                  <c:v>1649.8199770000001</c:v>
                </c:pt>
                <c:pt idx="619">
                  <c:v>1650.4028519999999</c:v>
                </c:pt>
                <c:pt idx="620">
                  <c:v>1649.099886</c:v>
                </c:pt>
                <c:pt idx="621">
                  <c:v>1648.984594</c:v>
                </c:pt>
                <c:pt idx="622">
                  <c:v>1649.3023410000001</c:v>
                </c:pt>
                <c:pt idx="623">
                  <c:v>1649.9862840000001</c:v>
                </c:pt>
                <c:pt idx="624">
                  <c:v>1651.0828369999999</c:v>
                </c:pt>
                <c:pt idx="625">
                  <c:v>1650.168633</c:v>
                </c:pt>
                <c:pt idx="626">
                  <c:v>1650.001471</c:v>
                </c:pt>
                <c:pt idx="627">
                  <c:v>1650.813645</c:v>
                </c:pt>
                <c:pt idx="628">
                  <c:v>1652.0803550000001</c:v>
                </c:pt>
                <c:pt idx="629">
                  <c:v>1652.0164</c:v>
                </c:pt>
                <c:pt idx="630">
                  <c:v>1651.8107359999999</c:v>
                </c:pt>
                <c:pt idx="631">
                  <c:v>1652.0437790000001</c:v>
                </c:pt>
                <c:pt idx="632">
                  <c:v>1652.749004</c:v>
                </c:pt>
                <c:pt idx="633">
                  <c:v>1651.9912670000001</c:v>
                </c:pt>
                <c:pt idx="634">
                  <c:v>1651.165616</c:v>
                </c:pt>
                <c:pt idx="635">
                  <c:v>1650.3148329999999</c:v>
                </c:pt>
                <c:pt idx="636">
                  <c:v>1652.1080549999999</c:v>
                </c:pt>
                <c:pt idx="637">
                  <c:v>1652.0326560000001</c:v>
                </c:pt>
                <c:pt idx="638">
                  <c:v>1652.4799190000001</c:v>
                </c:pt>
                <c:pt idx="639">
                  <c:v>1653.5228910000001</c:v>
                </c:pt>
                <c:pt idx="640">
                  <c:v>1654.3434070000001</c:v>
                </c:pt>
                <c:pt idx="641">
                  <c:v>1655.325953</c:v>
                </c:pt>
                <c:pt idx="642">
                  <c:v>1655.3126910000001</c:v>
                </c:pt>
                <c:pt idx="643">
                  <c:v>1655.9827299999999</c:v>
                </c:pt>
                <c:pt idx="644">
                  <c:v>1656.6867789999999</c:v>
                </c:pt>
                <c:pt idx="645">
                  <c:v>1655.5137560000001</c:v>
                </c:pt>
                <c:pt idx="646">
                  <c:v>1655.8876519999999</c:v>
                </c:pt>
                <c:pt idx="647">
                  <c:v>1656.5355520000001</c:v>
                </c:pt>
                <c:pt idx="648">
                  <c:v>1656.5163010000001</c:v>
                </c:pt>
                <c:pt idx="649">
                  <c:v>1656.284007</c:v>
                </c:pt>
                <c:pt idx="650">
                  <c:v>1656.152566</c:v>
                </c:pt>
                <c:pt idx="651">
                  <c:v>1656.5011139999999</c:v>
                </c:pt>
                <c:pt idx="652">
                  <c:v>1656.751055</c:v>
                </c:pt>
                <c:pt idx="653">
                  <c:v>1655.8400590000001</c:v>
                </c:pt>
                <c:pt idx="654">
                  <c:v>1656.2933109999999</c:v>
                </c:pt>
                <c:pt idx="655">
                  <c:v>1657.4993810000001</c:v>
                </c:pt>
                <c:pt idx="656">
                  <c:v>1658.668232</c:v>
                </c:pt>
                <c:pt idx="657">
                  <c:v>1657.3504</c:v>
                </c:pt>
                <c:pt idx="658">
                  <c:v>1657.9034360000001</c:v>
                </c:pt>
                <c:pt idx="659">
                  <c:v>1658.0223639999999</c:v>
                </c:pt>
                <c:pt idx="660">
                  <c:v>1657.9627929999999</c:v>
                </c:pt>
                <c:pt idx="661">
                  <c:v>1661.337158</c:v>
                </c:pt>
                <c:pt idx="662">
                  <c:v>1660.487016</c:v>
                </c:pt>
                <c:pt idx="663">
                  <c:v>1660.2989990000001</c:v>
                </c:pt>
                <c:pt idx="664">
                  <c:v>1660.272903</c:v>
                </c:pt>
                <c:pt idx="665">
                  <c:v>1659.7884220000001</c:v>
                </c:pt>
                <c:pt idx="666">
                  <c:v>1660.0503409999999</c:v>
                </c:pt>
                <c:pt idx="667">
                  <c:v>1659.899756</c:v>
                </c:pt>
                <c:pt idx="668">
                  <c:v>1659.9247820000001</c:v>
                </c:pt>
                <c:pt idx="669">
                  <c:v>1659.7051080000001</c:v>
                </c:pt>
                <c:pt idx="670">
                  <c:v>1659.4662900000001</c:v>
                </c:pt>
                <c:pt idx="671">
                  <c:v>1659.4976260000001</c:v>
                </c:pt>
                <c:pt idx="672">
                  <c:v>1660.626906</c:v>
                </c:pt>
                <c:pt idx="673">
                  <c:v>1661.859606</c:v>
                </c:pt>
                <c:pt idx="674">
                  <c:v>1662.3665470000001</c:v>
                </c:pt>
                <c:pt idx="675">
                  <c:v>1662.3815199999999</c:v>
                </c:pt>
                <c:pt idx="676">
                  <c:v>1660.290978</c:v>
                </c:pt>
                <c:pt idx="677">
                  <c:v>1661.3673180000001</c:v>
                </c:pt>
                <c:pt idx="678">
                  <c:v>1660.4285150000001</c:v>
                </c:pt>
                <c:pt idx="679">
                  <c:v>1661.146467</c:v>
                </c:pt>
                <c:pt idx="680">
                  <c:v>1660.9813369999999</c:v>
                </c:pt>
                <c:pt idx="681">
                  <c:v>1661.215342</c:v>
                </c:pt>
                <c:pt idx="682">
                  <c:v>1659.581261</c:v>
                </c:pt>
                <c:pt idx="683">
                  <c:v>1657.106235</c:v>
                </c:pt>
                <c:pt idx="684">
                  <c:v>1658.206424</c:v>
                </c:pt>
                <c:pt idx="685">
                  <c:v>1659.275813</c:v>
                </c:pt>
                <c:pt idx="686">
                  <c:v>1659.8869219999999</c:v>
                </c:pt>
                <c:pt idx="687">
                  <c:v>1660.4182479999999</c:v>
                </c:pt>
                <c:pt idx="688">
                  <c:v>1660.753962</c:v>
                </c:pt>
                <c:pt idx="689">
                  <c:v>1659.4925989999999</c:v>
                </c:pt>
                <c:pt idx="690">
                  <c:v>1659.404687</c:v>
                </c:pt>
                <c:pt idx="691">
                  <c:v>1660.2239199999999</c:v>
                </c:pt>
                <c:pt idx="692">
                  <c:v>1659.8964410000001</c:v>
                </c:pt>
                <c:pt idx="693">
                  <c:v>1660.1188959999999</c:v>
                </c:pt>
                <c:pt idx="694">
                  <c:v>1659.248861</c:v>
                </c:pt>
                <c:pt idx="695">
                  <c:v>1659.2727110000001</c:v>
                </c:pt>
                <c:pt idx="696">
                  <c:v>1660.224027</c:v>
                </c:pt>
                <c:pt idx="697">
                  <c:v>1660.4173920000001</c:v>
                </c:pt>
                <c:pt idx="698">
                  <c:v>1660.152906</c:v>
                </c:pt>
                <c:pt idx="699">
                  <c:v>1660.276539</c:v>
                </c:pt>
                <c:pt idx="700">
                  <c:v>1660.8532110000001</c:v>
                </c:pt>
                <c:pt idx="701">
                  <c:v>1661.0913880000001</c:v>
                </c:pt>
                <c:pt idx="702">
                  <c:v>1662.359381</c:v>
                </c:pt>
                <c:pt idx="703">
                  <c:v>1662.4907149999999</c:v>
                </c:pt>
                <c:pt idx="704">
                  <c:v>1661.950834</c:v>
                </c:pt>
                <c:pt idx="705">
                  <c:v>1662.0327580000001</c:v>
                </c:pt>
                <c:pt idx="706">
                  <c:v>1661.1722420000001</c:v>
                </c:pt>
                <c:pt idx="707">
                  <c:v>1660.7018780000001</c:v>
                </c:pt>
                <c:pt idx="708">
                  <c:v>1663.3170070000001</c:v>
                </c:pt>
                <c:pt idx="709">
                  <c:v>1663.4795710000001</c:v>
                </c:pt>
                <c:pt idx="710">
                  <c:v>1662.8005479999999</c:v>
                </c:pt>
                <c:pt idx="711">
                  <c:v>1663.9783829999999</c:v>
                </c:pt>
                <c:pt idx="712">
                  <c:v>1664.0490769999999</c:v>
                </c:pt>
                <c:pt idx="713">
                  <c:v>1664.275275</c:v>
                </c:pt>
                <c:pt idx="714">
                  <c:v>1663.8237340000001</c:v>
                </c:pt>
                <c:pt idx="715">
                  <c:v>1662.043559</c:v>
                </c:pt>
                <c:pt idx="716">
                  <c:v>1662.7201219999999</c:v>
                </c:pt>
                <c:pt idx="717">
                  <c:v>1663.1869569999999</c:v>
                </c:pt>
                <c:pt idx="718">
                  <c:v>1663.4029949999999</c:v>
                </c:pt>
                <c:pt idx="719">
                  <c:v>1662.207085</c:v>
                </c:pt>
                <c:pt idx="720">
                  <c:v>1660.860484</c:v>
                </c:pt>
                <c:pt idx="721">
                  <c:v>1661.163579</c:v>
                </c:pt>
                <c:pt idx="722">
                  <c:v>1661.8756490000001</c:v>
                </c:pt>
                <c:pt idx="723">
                  <c:v>1661.6549050000001</c:v>
                </c:pt>
                <c:pt idx="724">
                  <c:v>1662.123558</c:v>
                </c:pt>
                <c:pt idx="725">
                  <c:v>1662.0306189999999</c:v>
                </c:pt>
                <c:pt idx="726">
                  <c:v>1661.908482</c:v>
                </c:pt>
                <c:pt idx="727">
                  <c:v>1662.204839</c:v>
                </c:pt>
                <c:pt idx="728">
                  <c:v>1664.160198</c:v>
                </c:pt>
                <c:pt idx="729">
                  <c:v>1663.518286</c:v>
                </c:pt>
                <c:pt idx="730">
                  <c:v>1662.8645039999999</c:v>
                </c:pt>
                <c:pt idx="731">
                  <c:v>1663.0263190000001</c:v>
                </c:pt>
                <c:pt idx="732">
                  <c:v>1662.7726339999999</c:v>
                </c:pt>
                <c:pt idx="733">
                  <c:v>1663.4495179999999</c:v>
                </c:pt>
                <c:pt idx="734">
                  <c:v>1663.409519</c:v>
                </c:pt>
                <c:pt idx="735">
                  <c:v>1663.308131</c:v>
                </c:pt>
                <c:pt idx="736">
                  <c:v>1661.6952249999999</c:v>
                </c:pt>
                <c:pt idx="737">
                  <c:v>1662.8868560000001</c:v>
                </c:pt>
                <c:pt idx="738">
                  <c:v>1663.4177540000001</c:v>
                </c:pt>
                <c:pt idx="739">
                  <c:v>1661.926236</c:v>
                </c:pt>
                <c:pt idx="740">
                  <c:v>1661.619398</c:v>
                </c:pt>
                <c:pt idx="741">
                  <c:v>1662.433925</c:v>
                </c:pt>
                <c:pt idx="742">
                  <c:v>1664.1197709999999</c:v>
                </c:pt>
                <c:pt idx="743">
                  <c:v>1663.548018</c:v>
                </c:pt>
                <c:pt idx="744">
                  <c:v>1662.6912460000001</c:v>
                </c:pt>
                <c:pt idx="745">
                  <c:v>1662.0917939999999</c:v>
                </c:pt>
                <c:pt idx="746">
                  <c:v>1662.954876</c:v>
                </c:pt>
                <c:pt idx="747">
                  <c:v>1663.0833230000001</c:v>
                </c:pt>
                <c:pt idx="748">
                  <c:v>1663.5536870000001</c:v>
                </c:pt>
                <c:pt idx="749">
                  <c:v>1664.896438</c:v>
                </c:pt>
                <c:pt idx="750">
                  <c:v>1664.894941</c:v>
                </c:pt>
                <c:pt idx="751">
                  <c:v>1665.7303240000001</c:v>
                </c:pt>
                <c:pt idx="752">
                  <c:v>1665.605086</c:v>
                </c:pt>
                <c:pt idx="753">
                  <c:v>1664.6071400000001</c:v>
                </c:pt>
                <c:pt idx="754">
                  <c:v>1664.8892719999999</c:v>
                </c:pt>
                <c:pt idx="755">
                  <c:v>1665.7889319999999</c:v>
                </c:pt>
                <c:pt idx="756">
                  <c:v>1666.9354310000001</c:v>
                </c:pt>
                <c:pt idx="757">
                  <c:v>1667.4602319999999</c:v>
                </c:pt>
                <c:pt idx="758">
                  <c:v>1667.4940280000001</c:v>
                </c:pt>
                <c:pt idx="759">
                  <c:v>1667.6391590000001</c:v>
                </c:pt>
                <c:pt idx="760">
                  <c:v>1668.4559320000001</c:v>
                </c:pt>
                <c:pt idx="761">
                  <c:v>1667.6683559999999</c:v>
                </c:pt>
                <c:pt idx="762">
                  <c:v>1665.524553</c:v>
                </c:pt>
                <c:pt idx="763">
                  <c:v>1666.787734</c:v>
                </c:pt>
                <c:pt idx="764">
                  <c:v>1666.9898679999999</c:v>
                </c:pt>
                <c:pt idx="765">
                  <c:v>1666.700249</c:v>
                </c:pt>
                <c:pt idx="766">
                  <c:v>1666.9689060000001</c:v>
                </c:pt>
                <c:pt idx="767">
                  <c:v>1667.136389</c:v>
                </c:pt>
                <c:pt idx="768">
                  <c:v>1666.7221730000001</c:v>
                </c:pt>
                <c:pt idx="769">
                  <c:v>1665.722088</c:v>
                </c:pt>
                <c:pt idx="770">
                  <c:v>1666.04775</c:v>
                </c:pt>
                <c:pt idx="771">
                  <c:v>1665.805509</c:v>
                </c:pt>
                <c:pt idx="772">
                  <c:v>1667.0051619999999</c:v>
                </c:pt>
                <c:pt idx="773">
                  <c:v>1666.546241</c:v>
                </c:pt>
                <c:pt idx="774">
                  <c:v>1666.857037</c:v>
                </c:pt>
                <c:pt idx="775">
                  <c:v>1666.821316</c:v>
                </c:pt>
                <c:pt idx="776">
                  <c:v>1666.8948969999999</c:v>
                </c:pt>
                <c:pt idx="777">
                  <c:v>1666.9299759999999</c:v>
                </c:pt>
                <c:pt idx="778">
                  <c:v>1667.5492139999999</c:v>
                </c:pt>
                <c:pt idx="779">
                  <c:v>1666.85447</c:v>
                </c:pt>
                <c:pt idx="780">
                  <c:v>1666.9312600000001</c:v>
                </c:pt>
                <c:pt idx="781">
                  <c:v>1667.2438729999999</c:v>
                </c:pt>
                <c:pt idx="782">
                  <c:v>1666.6065610000001</c:v>
                </c:pt>
                <c:pt idx="783">
                  <c:v>1665.830428</c:v>
                </c:pt>
                <c:pt idx="784">
                  <c:v>1665.8395190000001</c:v>
                </c:pt>
                <c:pt idx="785">
                  <c:v>1664.93002</c:v>
                </c:pt>
                <c:pt idx="786">
                  <c:v>1665.7307510000001</c:v>
                </c:pt>
                <c:pt idx="787">
                  <c:v>1666.4900929999999</c:v>
                </c:pt>
                <c:pt idx="788">
                  <c:v>1667.0728610000001</c:v>
                </c:pt>
                <c:pt idx="789">
                  <c:v>1666.7947919999999</c:v>
                </c:pt>
                <c:pt idx="790">
                  <c:v>1665.983794</c:v>
                </c:pt>
                <c:pt idx="791">
                  <c:v>1664.9542980000001</c:v>
                </c:pt>
                <c:pt idx="792">
                  <c:v>1666.434051</c:v>
                </c:pt>
                <c:pt idx="793">
                  <c:v>1666.5697700000001</c:v>
                </c:pt>
                <c:pt idx="794">
                  <c:v>1665.9440090000001</c:v>
                </c:pt>
                <c:pt idx="795">
                  <c:v>1666.7966100000001</c:v>
                </c:pt>
                <c:pt idx="796">
                  <c:v>1665.8331020000001</c:v>
                </c:pt>
                <c:pt idx="797">
                  <c:v>1665.503377</c:v>
                </c:pt>
                <c:pt idx="798">
                  <c:v>1667.5235459999999</c:v>
                </c:pt>
                <c:pt idx="799">
                  <c:v>1668.340641</c:v>
                </c:pt>
                <c:pt idx="800">
                  <c:v>1668.776674</c:v>
                </c:pt>
                <c:pt idx="801">
                  <c:v>1667.670388</c:v>
                </c:pt>
                <c:pt idx="802">
                  <c:v>1667.0308299999999</c:v>
                </c:pt>
                <c:pt idx="803">
                  <c:v>1667.091363</c:v>
                </c:pt>
                <c:pt idx="804">
                  <c:v>1666.3898810000001</c:v>
                </c:pt>
                <c:pt idx="805">
                  <c:v>1667.554562</c:v>
                </c:pt>
                <c:pt idx="806">
                  <c:v>1667.2593810000001</c:v>
                </c:pt>
                <c:pt idx="807">
                  <c:v>1666.748376</c:v>
                </c:pt>
                <c:pt idx="808">
                  <c:v>1667.0899730000001</c:v>
                </c:pt>
                <c:pt idx="809">
                  <c:v>1666.3031450000001</c:v>
                </c:pt>
                <c:pt idx="810">
                  <c:v>1667.1522179999999</c:v>
                </c:pt>
                <c:pt idx="811">
                  <c:v>1667.6880349999999</c:v>
                </c:pt>
                <c:pt idx="812">
                  <c:v>1666.1997249999999</c:v>
                </c:pt>
                <c:pt idx="813">
                  <c:v>1666.714473</c:v>
                </c:pt>
                <c:pt idx="814">
                  <c:v>1666.6151170000001</c:v>
                </c:pt>
                <c:pt idx="815">
                  <c:v>1666.7707290000001</c:v>
                </c:pt>
                <c:pt idx="816">
                  <c:v>1666.284429</c:v>
                </c:pt>
                <c:pt idx="817">
                  <c:v>1665.826043</c:v>
                </c:pt>
                <c:pt idx="818">
                  <c:v>1666.4747990000001</c:v>
                </c:pt>
                <c:pt idx="819">
                  <c:v>1665.7502159999999</c:v>
                </c:pt>
                <c:pt idx="820">
                  <c:v>1666.3229309999999</c:v>
                </c:pt>
                <c:pt idx="821">
                  <c:v>1666.515654</c:v>
                </c:pt>
                <c:pt idx="822">
                  <c:v>1667.8679239999999</c:v>
                </c:pt>
                <c:pt idx="823">
                  <c:v>1667.2337130000001</c:v>
                </c:pt>
                <c:pt idx="824">
                  <c:v>1666.99575</c:v>
                </c:pt>
                <c:pt idx="825">
                  <c:v>1665.9589820000001</c:v>
                </c:pt>
                <c:pt idx="826">
                  <c:v>1666.430308</c:v>
                </c:pt>
                <c:pt idx="827">
                  <c:v>1667.7286750000001</c:v>
                </c:pt>
                <c:pt idx="828">
                  <c:v>1666.914041</c:v>
                </c:pt>
                <c:pt idx="829">
                  <c:v>1665.2792099999999</c:v>
                </c:pt>
                <c:pt idx="830">
                  <c:v>1666.334374</c:v>
                </c:pt>
                <c:pt idx="831">
                  <c:v>1667.0654810000001</c:v>
                </c:pt>
                <c:pt idx="832">
                  <c:v>1667.731777</c:v>
                </c:pt>
                <c:pt idx="833">
                  <c:v>1669.5824319999999</c:v>
                </c:pt>
                <c:pt idx="834">
                  <c:v>1669.355806</c:v>
                </c:pt>
                <c:pt idx="835">
                  <c:v>1669.769593</c:v>
                </c:pt>
                <c:pt idx="836">
                  <c:v>1670.0383569999999</c:v>
                </c:pt>
                <c:pt idx="837">
                  <c:v>1668.9264029999999</c:v>
                </c:pt>
                <c:pt idx="838">
                  <c:v>1668.492616</c:v>
                </c:pt>
                <c:pt idx="839">
                  <c:v>1670.0017809999999</c:v>
                </c:pt>
                <c:pt idx="840">
                  <c:v>1669.7023220000001</c:v>
                </c:pt>
                <c:pt idx="841">
                  <c:v>1669.656868</c:v>
                </c:pt>
                <c:pt idx="842">
                  <c:v>1669.292598</c:v>
                </c:pt>
                <c:pt idx="843">
                  <c:v>1668.8834099999999</c:v>
                </c:pt>
                <c:pt idx="844">
                  <c:v>1668.051342</c:v>
                </c:pt>
                <c:pt idx="845">
                  <c:v>1668.1033199999999</c:v>
                </c:pt>
                <c:pt idx="846">
                  <c:v>1668.548123</c:v>
                </c:pt>
                <c:pt idx="847">
                  <c:v>1670.1001739999999</c:v>
                </c:pt>
                <c:pt idx="848">
                  <c:v>1670.363805</c:v>
                </c:pt>
                <c:pt idx="849">
                  <c:v>1669.2924909999999</c:v>
                </c:pt>
                <c:pt idx="850">
                  <c:v>1668.4896209999999</c:v>
                </c:pt>
                <c:pt idx="851">
                  <c:v>1668.072625</c:v>
                </c:pt>
                <c:pt idx="852">
                  <c:v>1667.584828</c:v>
                </c:pt>
                <c:pt idx="853">
                  <c:v>1666.9306180000001</c:v>
                </c:pt>
                <c:pt idx="854">
                  <c:v>1667.534883</c:v>
                </c:pt>
                <c:pt idx="855">
                  <c:v>1668.443847</c:v>
                </c:pt>
                <c:pt idx="856">
                  <c:v>1670.2515080000001</c:v>
                </c:pt>
                <c:pt idx="857">
                  <c:v>1671.122719</c:v>
                </c:pt>
                <c:pt idx="858">
                  <c:v>1670.277497</c:v>
                </c:pt>
                <c:pt idx="859">
                  <c:v>1670.122206</c:v>
                </c:pt>
                <c:pt idx="860">
                  <c:v>1671.249454</c:v>
                </c:pt>
                <c:pt idx="861">
                  <c:v>1671.651263</c:v>
                </c:pt>
                <c:pt idx="862">
                  <c:v>1670.3122550000001</c:v>
                </c:pt>
                <c:pt idx="863">
                  <c:v>1669.9786799999999</c:v>
                </c:pt>
                <c:pt idx="864">
                  <c:v>1669.035492</c:v>
                </c:pt>
                <c:pt idx="865">
                  <c:v>1668.4940059999999</c:v>
                </c:pt>
                <c:pt idx="866">
                  <c:v>1668.2272740000001</c:v>
                </c:pt>
                <c:pt idx="867">
                  <c:v>1668.6755000000001</c:v>
                </c:pt>
                <c:pt idx="868">
                  <c:v>1670.5599500000001</c:v>
                </c:pt>
                <c:pt idx="869">
                  <c:v>1671.112558</c:v>
                </c:pt>
                <c:pt idx="870">
                  <c:v>1668.958167</c:v>
                </c:pt>
                <c:pt idx="871">
                  <c:v>1668.926831</c:v>
                </c:pt>
                <c:pt idx="872">
                  <c:v>1669.1528149999999</c:v>
                </c:pt>
                <c:pt idx="873">
                  <c:v>1668.7465139999999</c:v>
                </c:pt>
                <c:pt idx="874">
                  <c:v>1669.868522</c:v>
                </c:pt>
                <c:pt idx="875">
                  <c:v>1669.3118489999999</c:v>
                </c:pt>
                <c:pt idx="876">
                  <c:v>1670.5563139999999</c:v>
                </c:pt>
                <c:pt idx="877">
                  <c:v>1671.316939</c:v>
                </c:pt>
                <c:pt idx="878">
                  <c:v>1671.8864450000001</c:v>
                </c:pt>
                <c:pt idx="879">
                  <c:v>1673.1109100000001</c:v>
                </c:pt>
                <c:pt idx="880">
                  <c:v>1672.337665</c:v>
                </c:pt>
                <c:pt idx="881">
                  <c:v>1671.7636669999999</c:v>
                </c:pt>
                <c:pt idx="882">
                  <c:v>1672.1902889999999</c:v>
                </c:pt>
                <c:pt idx="883">
                  <c:v>1672.089649</c:v>
                </c:pt>
                <c:pt idx="884">
                  <c:v>1673.9092889999999</c:v>
                </c:pt>
                <c:pt idx="885">
                  <c:v>1674.8641339999999</c:v>
                </c:pt>
                <c:pt idx="886">
                  <c:v>1674.580076</c:v>
                </c:pt>
                <c:pt idx="887">
                  <c:v>1673.568761</c:v>
                </c:pt>
                <c:pt idx="888">
                  <c:v>1672.8912359999999</c:v>
                </c:pt>
                <c:pt idx="889">
                  <c:v>1673.344488</c:v>
                </c:pt>
                <c:pt idx="890">
                  <c:v>1672.8022539999999</c:v>
                </c:pt>
                <c:pt idx="891">
                  <c:v>1672.803537</c:v>
                </c:pt>
                <c:pt idx="892">
                  <c:v>1672.109007</c:v>
                </c:pt>
                <c:pt idx="893">
                  <c:v>1671.82773</c:v>
                </c:pt>
                <c:pt idx="894">
                  <c:v>1672.9418230000001</c:v>
                </c:pt>
                <c:pt idx="895">
                  <c:v>1672.3700710000001</c:v>
                </c:pt>
                <c:pt idx="896">
                  <c:v>1672.4604429999999</c:v>
                </c:pt>
                <c:pt idx="897">
                  <c:v>1673.3805299999999</c:v>
                </c:pt>
                <c:pt idx="898">
                  <c:v>1673.4438439999999</c:v>
                </c:pt>
                <c:pt idx="899">
                  <c:v>1673.1465250000001</c:v>
                </c:pt>
                <c:pt idx="900">
                  <c:v>1672.854018</c:v>
                </c:pt>
                <c:pt idx="901">
                  <c:v>1672.503651</c:v>
                </c:pt>
                <c:pt idx="902">
                  <c:v>1673.1187179999999</c:v>
                </c:pt>
                <c:pt idx="903">
                  <c:v>1673.023533</c:v>
                </c:pt>
                <c:pt idx="904">
                  <c:v>1673.3253440000001</c:v>
                </c:pt>
                <c:pt idx="905">
                  <c:v>1673.118504</c:v>
                </c:pt>
                <c:pt idx="906">
                  <c:v>1672.8732689999999</c:v>
                </c:pt>
                <c:pt idx="907">
                  <c:v>1672.8911290000001</c:v>
                </c:pt>
                <c:pt idx="908">
                  <c:v>1670.938445</c:v>
                </c:pt>
                <c:pt idx="909">
                  <c:v>1672.2540309999999</c:v>
                </c:pt>
                <c:pt idx="910">
                  <c:v>1672.800757</c:v>
                </c:pt>
                <c:pt idx="911">
                  <c:v>1672.4435450000001</c:v>
                </c:pt>
                <c:pt idx="912">
                  <c:v>1672.2599130000001</c:v>
                </c:pt>
                <c:pt idx="913">
                  <c:v>1672.747496</c:v>
                </c:pt>
                <c:pt idx="914">
                  <c:v>1673.8397709999999</c:v>
                </c:pt>
                <c:pt idx="915">
                  <c:v>1673.8479</c:v>
                </c:pt>
                <c:pt idx="916">
                  <c:v>1672.484293</c:v>
                </c:pt>
                <c:pt idx="917">
                  <c:v>1672.9794690000001</c:v>
                </c:pt>
                <c:pt idx="918">
                  <c:v>1673.179251</c:v>
                </c:pt>
                <c:pt idx="919">
                  <c:v>1673.6418080000001</c:v>
                </c:pt>
                <c:pt idx="920">
                  <c:v>1672.7496349999999</c:v>
                </c:pt>
                <c:pt idx="921">
                  <c:v>1672.9779719999999</c:v>
                </c:pt>
                <c:pt idx="922">
                  <c:v>1673.9558119999999</c:v>
                </c:pt>
                <c:pt idx="923">
                  <c:v>1671.777036</c:v>
                </c:pt>
                <c:pt idx="924">
                  <c:v>1672.8518790000001</c:v>
                </c:pt>
                <c:pt idx="925">
                  <c:v>1673.497212</c:v>
                </c:pt>
                <c:pt idx="926">
                  <c:v>1674.768521</c:v>
                </c:pt>
                <c:pt idx="927">
                  <c:v>1674.389813</c:v>
                </c:pt>
                <c:pt idx="928">
                  <c:v>1673.8635139999999</c:v>
                </c:pt>
                <c:pt idx="929">
                  <c:v>1674.3415789999999</c:v>
                </c:pt>
                <c:pt idx="930">
                  <c:v>1674.7102339999999</c:v>
                </c:pt>
                <c:pt idx="931">
                  <c:v>1675.109369</c:v>
                </c:pt>
                <c:pt idx="932">
                  <c:v>1675.4398430000001</c:v>
                </c:pt>
                <c:pt idx="933">
                  <c:v>1675.4266889999999</c:v>
                </c:pt>
                <c:pt idx="934">
                  <c:v>1675.3555670000001</c:v>
                </c:pt>
                <c:pt idx="935">
                  <c:v>1675.1642340000001</c:v>
                </c:pt>
                <c:pt idx="936">
                  <c:v>1675.225623</c:v>
                </c:pt>
                <c:pt idx="937">
                  <c:v>1674.5199700000001</c:v>
                </c:pt>
                <c:pt idx="938">
                  <c:v>1673.139038</c:v>
                </c:pt>
                <c:pt idx="939">
                  <c:v>1674.0072540000001</c:v>
                </c:pt>
                <c:pt idx="940">
                  <c:v>1674.91194</c:v>
                </c:pt>
                <c:pt idx="941">
                  <c:v>1675.6378070000001</c:v>
                </c:pt>
                <c:pt idx="942">
                  <c:v>1675.686897</c:v>
                </c:pt>
                <c:pt idx="943">
                  <c:v>1675.9697779999999</c:v>
                </c:pt>
                <c:pt idx="944">
                  <c:v>1676.257793</c:v>
                </c:pt>
                <c:pt idx="945">
                  <c:v>1676.131165</c:v>
                </c:pt>
                <c:pt idx="946">
                  <c:v>1675.7541679999999</c:v>
                </c:pt>
                <c:pt idx="947">
                  <c:v>1676.6587469999999</c:v>
                </c:pt>
                <c:pt idx="948">
                  <c:v>1677.1483619999999</c:v>
                </c:pt>
                <c:pt idx="949">
                  <c:v>1677.261622</c:v>
                </c:pt>
                <c:pt idx="950">
                  <c:v>1677.401832</c:v>
                </c:pt>
                <c:pt idx="951">
                  <c:v>1676.159934</c:v>
                </c:pt>
                <c:pt idx="952">
                  <c:v>1675.560375</c:v>
                </c:pt>
                <c:pt idx="953">
                  <c:v>1674.8529040000001</c:v>
                </c:pt>
                <c:pt idx="954">
                  <c:v>1676.350625</c:v>
                </c:pt>
                <c:pt idx="955">
                  <c:v>1676.1987569999999</c:v>
                </c:pt>
                <c:pt idx="956">
                  <c:v>1675.72957</c:v>
                </c:pt>
                <c:pt idx="957">
                  <c:v>1675.430646</c:v>
                </c:pt>
                <c:pt idx="958">
                  <c:v>1676.0559800000001</c:v>
                </c:pt>
                <c:pt idx="959">
                  <c:v>1677.004408</c:v>
                </c:pt>
                <c:pt idx="960">
                  <c:v>1675.7947019999999</c:v>
                </c:pt>
                <c:pt idx="961">
                  <c:v>1676.3029260000001</c:v>
                </c:pt>
                <c:pt idx="962">
                  <c:v>1676.370197</c:v>
                </c:pt>
                <c:pt idx="963">
                  <c:v>1677.4634349999999</c:v>
                </c:pt>
                <c:pt idx="964">
                  <c:v>1677.4275</c:v>
                </c:pt>
                <c:pt idx="965">
                  <c:v>1675.833631</c:v>
                </c:pt>
                <c:pt idx="966">
                  <c:v>1677.5325250000001</c:v>
                </c:pt>
                <c:pt idx="967">
                  <c:v>1677.066118</c:v>
                </c:pt>
                <c:pt idx="968">
                  <c:v>1677.765889</c:v>
                </c:pt>
                <c:pt idx="969">
                  <c:v>1677.964708</c:v>
                </c:pt>
                <c:pt idx="970">
                  <c:v>1677.627389</c:v>
                </c:pt>
                <c:pt idx="971">
                  <c:v>1676.8819510000001</c:v>
                </c:pt>
                <c:pt idx="972">
                  <c:v>1679.361148</c:v>
                </c:pt>
                <c:pt idx="973">
                  <c:v>1679.8000689999999</c:v>
                </c:pt>
                <c:pt idx="974">
                  <c:v>1677.602897</c:v>
                </c:pt>
                <c:pt idx="975">
                  <c:v>1677.343331</c:v>
                </c:pt>
                <c:pt idx="976">
                  <c:v>1676.3491280000001</c:v>
                </c:pt>
                <c:pt idx="977">
                  <c:v>1676.3767210000001</c:v>
                </c:pt>
                <c:pt idx="978">
                  <c:v>1676.7086919999999</c:v>
                </c:pt>
                <c:pt idx="979">
                  <c:v>1677.7272800000001</c:v>
                </c:pt>
                <c:pt idx="980">
                  <c:v>1678.364057</c:v>
                </c:pt>
                <c:pt idx="981">
                  <c:v>1677.2961660000001</c:v>
                </c:pt>
                <c:pt idx="982">
                  <c:v>1676.829225</c:v>
                </c:pt>
                <c:pt idx="983">
                  <c:v>1674.5841399999999</c:v>
                </c:pt>
                <c:pt idx="984">
                  <c:v>1674.1828660000001</c:v>
                </c:pt>
                <c:pt idx="985">
                  <c:v>1673.49764</c:v>
                </c:pt>
                <c:pt idx="986">
                  <c:v>1673.0047099999999</c:v>
                </c:pt>
                <c:pt idx="987">
                  <c:v>1673.937844</c:v>
                </c:pt>
                <c:pt idx="988">
                  <c:v>1675.5436910000001</c:v>
                </c:pt>
                <c:pt idx="989">
                  <c:v>1676.802273</c:v>
                </c:pt>
                <c:pt idx="990">
                  <c:v>1676.5827059999999</c:v>
                </c:pt>
                <c:pt idx="991">
                  <c:v>1677.2024779999999</c:v>
                </c:pt>
                <c:pt idx="992">
                  <c:v>1677.4343449999999</c:v>
                </c:pt>
                <c:pt idx="993">
                  <c:v>1676.635753</c:v>
                </c:pt>
                <c:pt idx="994">
                  <c:v>1676.12924</c:v>
                </c:pt>
                <c:pt idx="995">
                  <c:v>1677.479157</c:v>
                </c:pt>
                <c:pt idx="996">
                  <c:v>1678.3679070000001</c:v>
                </c:pt>
                <c:pt idx="997">
                  <c:v>1677.9787180000001</c:v>
                </c:pt>
                <c:pt idx="998">
                  <c:v>1676.852112</c:v>
                </c:pt>
                <c:pt idx="999">
                  <c:v>1676.8274060000001</c:v>
                </c:pt>
                <c:pt idx="1000">
                  <c:v>1676.3986460000001</c:v>
                </c:pt>
                <c:pt idx="1001">
                  <c:v>1676.746339</c:v>
                </c:pt>
                <c:pt idx="1002">
                  <c:v>1676.3395029999999</c:v>
                </c:pt>
                <c:pt idx="1003">
                  <c:v>1675.9951249999999</c:v>
                </c:pt>
                <c:pt idx="1004">
                  <c:v>1675.5042269999999</c:v>
                </c:pt>
                <c:pt idx="1005">
                  <c:v>1676.6333999999999</c:v>
                </c:pt>
                <c:pt idx="1006">
                  <c:v>1677.2585200000001</c:v>
                </c:pt>
                <c:pt idx="1007">
                  <c:v>1678.131977</c:v>
                </c:pt>
                <c:pt idx="1008">
                  <c:v>1677.5809730000001</c:v>
                </c:pt>
                <c:pt idx="1009">
                  <c:v>1677.217879</c:v>
                </c:pt>
                <c:pt idx="1010">
                  <c:v>1677.3739189999999</c:v>
                </c:pt>
                <c:pt idx="1011">
                  <c:v>1677.263547</c:v>
                </c:pt>
                <c:pt idx="1012">
                  <c:v>1676.4840979999999</c:v>
                </c:pt>
                <c:pt idx="1013">
                  <c:v>1676.0848559999999</c:v>
                </c:pt>
                <c:pt idx="1014">
                  <c:v>1677.791236</c:v>
                </c:pt>
                <c:pt idx="1015">
                  <c:v>1679.022759</c:v>
                </c:pt>
                <c:pt idx="1016">
                  <c:v>1678.538599</c:v>
                </c:pt>
                <c:pt idx="1017">
                  <c:v>1678.999337</c:v>
                </c:pt>
                <c:pt idx="1018">
                  <c:v>1680.3194149999999</c:v>
                </c:pt>
                <c:pt idx="1019">
                  <c:v>1682.692305</c:v>
                </c:pt>
                <c:pt idx="1020">
                  <c:v>1682.9874850000001</c:v>
                </c:pt>
                <c:pt idx="1021">
                  <c:v>1683.4211660000001</c:v>
                </c:pt>
                <c:pt idx="1022">
                  <c:v>1683.921155</c:v>
                </c:pt>
                <c:pt idx="1023">
                  <c:v>1684.3578299999999</c:v>
                </c:pt>
                <c:pt idx="1024">
                  <c:v>1685.050328</c:v>
                </c:pt>
                <c:pt idx="1025">
                  <c:v>1684.9712919999999</c:v>
                </c:pt>
                <c:pt idx="1026">
                  <c:v>1683.9845760000001</c:v>
                </c:pt>
                <c:pt idx="1027">
                  <c:v>1684.0923809999999</c:v>
                </c:pt>
                <c:pt idx="1028">
                  <c:v>1686.415004</c:v>
                </c:pt>
                <c:pt idx="1029">
                  <c:v>1685.2692529999999</c:v>
                </c:pt>
                <c:pt idx="1030">
                  <c:v>1684.762847</c:v>
                </c:pt>
                <c:pt idx="1031">
                  <c:v>1685.838974</c:v>
                </c:pt>
                <c:pt idx="1032">
                  <c:v>1686.5064460000001</c:v>
                </c:pt>
                <c:pt idx="1033">
                  <c:v>1687.0692140000001</c:v>
                </c:pt>
                <c:pt idx="1034">
                  <c:v>1687.689842</c:v>
                </c:pt>
                <c:pt idx="1035">
                  <c:v>1687.4185110000001</c:v>
                </c:pt>
                <c:pt idx="1036">
                  <c:v>1687.4799</c:v>
                </c:pt>
                <c:pt idx="1037">
                  <c:v>1686.122069</c:v>
                </c:pt>
                <c:pt idx="1038">
                  <c:v>1687.272418</c:v>
                </c:pt>
                <c:pt idx="1039">
                  <c:v>1686.907506</c:v>
                </c:pt>
                <c:pt idx="1040">
                  <c:v>1686.656389</c:v>
                </c:pt>
                <c:pt idx="1041">
                  <c:v>1687.5172259999999</c:v>
                </c:pt>
                <c:pt idx="1042">
                  <c:v>1688.135822</c:v>
                </c:pt>
                <c:pt idx="1043">
                  <c:v>1688.6500349999999</c:v>
                </c:pt>
                <c:pt idx="1044">
                  <c:v>1689.3190039999999</c:v>
                </c:pt>
                <c:pt idx="1045">
                  <c:v>1689.000722</c:v>
                </c:pt>
                <c:pt idx="1046">
                  <c:v>1686.37447</c:v>
                </c:pt>
                <c:pt idx="1047">
                  <c:v>1685.6404749999999</c:v>
                </c:pt>
                <c:pt idx="1048">
                  <c:v>1687.0792670000001</c:v>
                </c:pt>
                <c:pt idx="1049">
                  <c:v>1688.068657</c:v>
                </c:pt>
                <c:pt idx="1050">
                  <c:v>1688.9975139999999</c:v>
                </c:pt>
                <c:pt idx="1051">
                  <c:v>1689.523064</c:v>
                </c:pt>
                <c:pt idx="1052">
                  <c:v>1690.661435</c:v>
                </c:pt>
                <c:pt idx="1053">
                  <c:v>1690.427964</c:v>
                </c:pt>
                <c:pt idx="1054">
                  <c:v>1689.8383510000001</c:v>
                </c:pt>
                <c:pt idx="1055">
                  <c:v>1690.4730970000001</c:v>
                </c:pt>
                <c:pt idx="1056">
                  <c:v>1690.111179</c:v>
                </c:pt>
                <c:pt idx="1057">
                  <c:v>1689.081148</c:v>
                </c:pt>
                <c:pt idx="1058">
                  <c:v>1688.7759149999999</c:v>
                </c:pt>
                <c:pt idx="1059">
                  <c:v>1689.5964309999999</c:v>
                </c:pt>
                <c:pt idx="1060">
                  <c:v>1690.4602629999999</c:v>
                </c:pt>
                <c:pt idx="1061">
                  <c:v>1691.2922229999999</c:v>
                </c:pt>
                <c:pt idx="1062">
                  <c:v>1690.4360919999999</c:v>
                </c:pt>
                <c:pt idx="1063">
                  <c:v>1691.2794960000001</c:v>
                </c:pt>
                <c:pt idx="1064">
                  <c:v>1691.4221669999999</c:v>
                </c:pt>
                <c:pt idx="1065">
                  <c:v>1691.7264379999999</c:v>
                </c:pt>
                <c:pt idx="1066">
                  <c:v>1691.7710360000001</c:v>
                </c:pt>
                <c:pt idx="1067">
                  <c:v>1692.1200120000001</c:v>
                </c:pt>
                <c:pt idx="1068">
                  <c:v>1693.294425</c:v>
                </c:pt>
                <c:pt idx="1069">
                  <c:v>1694.033019</c:v>
                </c:pt>
                <c:pt idx="1070">
                  <c:v>1693.523404</c:v>
                </c:pt>
                <c:pt idx="1071">
                  <c:v>1691.9717800000001</c:v>
                </c:pt>
                <c:pt idx="1072">
                  <c:v>1691.8337079999999</c:v>
                </c:pt>
                <c:pt idx="1073">
                  <c:v>1693.242555</c:v>
                </c:pt>
                <c:pt idx="1074">
                  <c:v>1693.411963</c:v>
                </c:pt>
                <c:pt idx="1075">
                  <c:v>1692.6823529999999</c:v>
                </c:pt>
                <c:pt idx="1076">
                  <c:v>1692.145145</c:v>
                </c:pt>
                <c:pt idx="1077">
                  <c:v>1691.184632</c:v>
                </c:pt>
                <c:pt idx="1078">
                  <c:v>1692.7716559999999</c:v>
                </c:pt>
                <c:pt idx="1079">
                  <c:v>1692.2946609999999</c:v>
                </c:pt>
                <c:pt idx="1080">
                  <c:v>1692.7020319999999</c:v>
                </c:pt>
                <c:pt idx="1081">
                  <c:v>1694.2836010000001</c:v>
                </c:pt>
                <c:pt idx="1082">
                  <c:v>1693.918369</c:v>
                </c:pt>
                <c:pt idx="1083">
                  <c:v>1693.4513199999999</c:v>
                </c:pt>
                <c:pt idx="1084">
                  <c:v>1692.4182949999999</c:v>
                </c:pt>
                <c:pt idx="1085">
                  <c:v>1693.4293950000001</c:v>
                </c:pt>
                <c:pt idx="1086">
                  <c:v>1695.6074229999999</c:v>
                </c:pt>
                <c:pt idx="1087">
                  <c:v>1696.362486</c:v>
                </c:pt>
                <c:pt idx="1088">
                  <c:v>1696.3533950000001</c:v>
                </c:pt>
                <c:pt idx="1089">
                  <c:v>1695.768382</c:v>
                </c:pt>
                <c:pt idx="1090">
                  <c:v>1696.349866</c:v>
                </c:pt>
                <c:pt idx="1091">
                  <c:v>1695.904421</c:v>
                </c:pt>
                <c:pt idx="1092">
                  <c:v>1695.3567330000001</c:v>
                </c:pt>
                <c:pt idx="1093">
                  <c:v>1696.662266</c:v>
                </c:pt>
                <c:pt idx="1094">
                  <c:v>1696.7323180000001</c:v>
                </c:pt>
                <c:pt idx="1095">
                  <c:v>1696.2519</c:v>
                </c:pt>
                <c:pt idx="1096">
                  <c:v>1697.8838430000001</c:v>
                </c:pt>
                <c:pt idx="1097">
                  <c:v>1699.390013</c:v>
                </c:pt>
                <c:pt idx="1098">
                  <c:v>1699.2423160000001</c:v>
                </c:pt>
                <c:pt idx="1099">
                  <c:v>1698.6956970000001</c:v>
                </c:pt>
                <c:pt idx="1100">
                  <c:v>1697.7119749999999</c:v>
                </c:pt>
                <c:pt idx="1101">
                  <c:v>1696.4671900000001</c:v>
                </c:pt>
                <c:pt idx="1102">
                  <c:v>1698.1880080000001</c:v>
                </c:pt>
                <c:pt idx="1103">
                  <c:v>1698.72083</c:v>
                </c:pt>
                <c:pt idx="1104">
                  <c:v>1698.3035130000001</c:v>
                </c:pt>
                <c:pt idx="1105">
                  <c:v>1697.7334719999999</c:v>
                </c:pt>
                <c:pt idx="1106">
                  <c:v>1698.6516340000001</c:v>
                </c:pt>
                <c:pt idx="1107">
                  <c:v>1699.4020989999999</c:v>
                </c:pt>
                <c:pt idx="1108">
                  <c:v>1698.7081029999999</c:v>
                </c:pt>
                <c:pt idx="1109">
                  <c:v>1698.609389</c:v>
                </c:pt>
                <c:pt idx="1110">
                  <c:v>1698.906281</c:v>
                </c:pt>
                <c:pt idx="1111">
                  <c:v>1699.793641</c:v>
                </c:pt>
                <c:pt idx="1112">
                  <c:v>1700.445498</c:v>
                </c:pt>
                <c:pt idx="1113">
                  <c:v>1699.306914</c:v>
                </c:pt>
                <c:pt idx="1114">
                  <c:v>1700.5897729999999</c:v>
                </c:pt>
                <c:pt idx="1115">
                  <c:v>1702.369627</c:v>
                </c:pt>
                <c:pt idx="1116">
                  <c:v>1701.939797</c:v>
                </c:pt>
                <c:pt idx="1117">
                  <c:v>1702.8169969999999</c:v>
                </c:pt>
                <c:pt idx="1118">
                  <c:v>1702.2181869999999</c:v>
                </c:pt>
                <c:pt idx="1119">
                  <c:v>1702.1626799999999</c:v>
                </c:pt>
                <c:pt idx="1120">
                  <c:v>1702.797532</c:v>
                </c:pt>
                <c:pt idx="1121">
                  <c:v>1703.0235170000001</c:v>
                </c:pt>
                <c:pt idx="1122">
                  <c:v>1703.028008</c:v>
                </c:pt>
                <c:pt idx="1123">
                  <c:v>1703.5487459999999</c:v>
                </c:pt>
                <c:pt idx="1124">
                  <c:v>1702.063003</c:v>
                </c:pt>
                <c:pt idx="1125">
                  <c:v>1703.918363</c:v>
                </c:pt>
                <c:pt idx="1126">
                  <c:v>1703.7598640000001</c:v>
                </c:pt>
                <c:pt idx="1127">
                  <c:v>1704.2633820000001</c:v>
                </c:pt>
                <c:pt idx="1128">
                  <c:v>1704.398246</c:v>
                </c:pt>
                <c:pt idx="1129">
                  <c:v>1704.6071179999999</c:v>
                </c:pt>
                <c:pt idx="1130">
                  <c:v>1704.9229399999999</c:v>
                </c:pt>
                <c:pt idx="1131">
                  <c:v>1703.9350469999999</c:v>
                </c:pt>
                <c:pt idx="1132">
                  <c:v>1703.868418</c:v>
                </c:pt>
                <c:pt idx="1133">
                  <c:v>1705.1813299999999</c:v>
                </c:pt>
                <c:pt idx="1134">
                  <c:v>1705.3169419999999</c:v>
                </c:pt>
                <c:pt idx="1135">
                  <c:v>1705.137481</c:v>
                </c:pt>
                <c:pt idx="1136">
                  <c:v>1703.9016790000001</c:v>
                </c:pt>
                <c:pt idx="1137">
                  <c:v>1704.52712</c:v>
                </c:pt>
                <c:pt idx="1138">
                  <c:v>1706.2272969999999</c:v>
                </c:pt>
                <c:pt idx="1139">
                  <c:v>1704.773318</c:v>
                </c:pt>
                <c:pt idx="1140">
                  <c:v>1703.9487369999999</c:v>
                </c:pt>
                <c:pt idx="1141">
                  <c:v>1705.7813169999999</c:v>
                </c:pt>
                <c:pt idx="1142">
                  <c:v>1705.139085</c:v>
                </c:pt>
                <c:pt idx="1143">
                  <c:v>1704.3989939999999</c:v>
                </c:pt>
                <c:pt idx="1144">
                  <c:v>1706.1398119999999</c:v>
                </c:pt>
                <c:pt idx="1145">
                  <c:v>1706.120347</c:v>
                </c:pt>
                <c:pt idx="1146">
                  <c:v>1705.958746</c:v>
                </c:pt>
                <c:pt idx="1147">
                  <c:v>1707.0503799999999</c:v>
                </c:pt>
                <c:pt idx="1148">
                  <c:v>1706.596914</c:v>
                </c:pt>
                <c:pt idx="1149">
                  <c:v>1705.64624</c:v>
                </c:pt>
                <c:pt idx="1150">
                  <c:v>1705.0051840000001</c:v>
                </c:pt>
                <c:pt idx="1151">
                  <c:v>1706.227083</c:v>
                </c:pt>
                <c:pt idx="1152">
                  <c:v>1705.7327620000001</c:v>
                </c:pt>
                <c:pt idx="1153">
                  <c:v>1705.6166149999999</c:v>
                </c:pt>
                <c:pt idx="1154">
                  <c:v>1707.2402159999999</c:v>
                </c:pt>
                <c:pt idx="1155">
                  <c:v>1707.8502559999999</c:v>
                </c:pt>
                <c:pt idx="1156">
                  <c:v>1707.0492039999999</c:v>
                </c:pt>
                <c:pt idx="1157">
                  <c:v>1706.722045</c:v>
                </c:pt>
                <c:pt idx="1158">
                  <c:v>1706.976799</c:v>
                </c:pt>
                <c:pt idx="1159">
                  <c:v>1706.0083709999999</c:v>
                </c:pt>
                <c:pt idx="1160">
                  <c:v>1706.3300750000001</c:v>
                </c:pt>
                <c:pt idx="1161">
                  <c:v>1705.537472</c:v>
                </c:pt>
                <c:pt idx="1162">
                  <c:v>1706.026552</c:v>
                </c:pt>
                <c:pt idx="1163">
                  <c:v>1706.6465390000001</c:v>
                </c:pt>
                <c:pt idx="1164">
                  <c:v>1706.4967019999999</c:v>
                </c:pt>
                <c:pt idx="1165">
                  <c:v>1707.428447</c:v>
                </c:pt>
                <c:pt idx="1166">
                  <c:v>1708.683286</c:v>
                </c:pt>
                <c:pt idx="1167">
                  <c:v>1707.702558</c:v>
                </c:pt>
                <c:pt idx="1168">
                  <c:v>1708.2049</c:v>
                </c:pt>
                <c:pt idx="1169">
                  <c:v>1709.479204</c:v>
                </c:pt>
                <c:pt idx="1170">
                  <c:v>1710.0991899999999</c:v>
                </c:pt>
                <c:pt idx="1171">
                  <c:v>1710.1068909999999</c:v>
                </c:pt>
                <c:pt idx="1172">
                  <c:v>1708.901783</c:v>
                </c:pt>
                <c:pt idx="1173">
                  <c:v>1709.940691</c:v>
                </c:pt>
                <c:pt idx="1174">
                  <c:v>1709.528722</c:v>
                </c:pt>
                <c:pt idx="1175">
                  <c:v>1709.283807</c:v>
                </c:pt>
                <c:pt idx="1176">
                  <c:v>1709.3974940000001</c:v>
                </c:pt>
                <c:pt idx="1177">
                  <c:v>1709.3292610000001</c:v>
                </c:pt>
                <c:pt idx="1178">
                  <c:v>1709.6954559999999</c:v>
                </c:pt>
                <c:pt idx="1179">
                  <c:v>1710.3690240000001</c:v>
                </c:pt>
                <c:pt idx="1180">
                  <c:v>1710.3556550000001</c:v>
                </c:pt>
                <c:pt idx="1181">
                  <c:v>1710.4665620000001</c:v>
                </c:pt>
                <c:pt idx="1182">
                  <c:v>1710.6938299999999</c:v>
                </c:pt>
                <c:pt idx="1183">
                  <c:v>1711.174675</c:v>
                </c:pt>
                <c:pt idx="1184">
                  <c:v>1711.3617300000001</c:v>
                </c:pt>
                <c:pt idx="1185">
                  <c:v>1712.5906869999999</c:v>
                </c:pt>
                <c:pt idx="1186">
                  <c:v>1712.3906910000001</c:v>
                </c:pt>
                <c:pt idx="1187">
                  <c:v>1711.926316</c:v>
                </c:pt>
                <c:pt idx="1188">
                  <c:v>1711.6411889999999</c:v>
                </c:pt>
                <c:pt idx="1189">
                  <c:v>1711.157242</c:v>
                </c:pt>
                <c:pt idx="1190">
                  <c:v>1710.856072</c:v>
                </c:pt>
                <c:pt idx="1191">
                  <c:v>1710.7298719999999</c:v>
                </c:pt>
                <c:pt idx="1192">
                  <c:v>1711.6407610000001</c:v>
                </c:pt>
                <c:pt idx="1193">
                  <c:v>1713.1306750000001</c:v>
                </c:pt>
                <c:pt idx="1194">
                  <c:v>1712.8804130000001</c:v>
                </c:pt>
                <c:pt idx="1195">
                  <c:v>1712.439674</c:v>
                </c:pt>
                <c:pt idx="1196">
                  <c:v>1713.857076</c:v>
                </c:pt>
                <c:pt idx="1197">
                  <c:v>1713.2382660000001</c:v>
                </c:pt>
                <c:pt idx="1198">
                  <c:v>1712.9392350000001</c:v>
                </c:pt>
                <c:pt idx="1199">
                  <c:v>1711.614986</c:v>
                </c:pt>
                <c:pt idx="1200">
                  <c:v>1713.2322770000001</c:v>
                </c:pt>
                <c:pt idx="1201">
                  <c:v>1714.9151280000001</c:v>
                </c:pt>
                <c:pt idx="1202">
                  <c:v>1715.2935150000001</c:v>
                </c:pt>
                <c:pt idx="1203">
                  <c:v>1713.1585889999999</c:v>
                </c:pt>
                <c:pt idx="1204">
                  <c:v>1712.3783920000001</c:v>
                </c:pt>
                <c:pt idx="1205">
                  <c:v>1714.296531</c:v>
                </c:pt>
                <c:pt idx="1206">
                  <c:v>1712.3036340000001</c:v>
                </c:pt>
                <c:pt idx="1207">
                  <c:v>1712.17091</c:v>
                </c:pt>
                <c:pt idx="1208">
                  <c:v>1713.0640450000001</c:v>
                </c:pt>
                <c:pt idx="1209">
                  <c:v>1713.9829549999999</c:v>
                </c:pt>
                <c:pt idx="1210">
                  <c:v>1713.3013659999999</c:v>
                </c:pt>
                <c:pt idx="1211">
                  <c:v>1712.8293980000001</c:v>
                </c:pt>
                <c:pt idx="1212">
                  <c:v>1713.227036</c:v>
                </c:pt>
                <c:pt idx="1213">
                  <c:v>1714.99288</c:v>
                </c:pt>
                <c:pt idx="1214">
                  <c:v>1715.2790769999999</c:v>
                </c:pt>
                <c:pt idx="1215">
                  <c:v>1714.892454</c:v>
                </c:pt>
                <c:pt idx="1216">
                  <c:v>1716.1310370000001</c:v>
                </c:pt>
                <c:pt idx="1217">
                  <c:v>1715.253516</c:v>
                </c:pt>
                <c:pt idx="1218">
                  <c:v>1715.608909</c:v>
                </c:pt>
                <c:pt idx="1219">
                  <c:v>1716.4499599999999</c:v>
                </c:pt>
                <c:pt idx="1220">
                  <c:v>1717.500953</c:v>
                </c:pt>
                <c:pt idx="1221">
                  <c:v>1718.8342929999999</c:v>
                </c:pt>
                <c:pt idx="1222">
                  <c:v>1719.3904299999999</c:v>
                </c:pt>
                <c:pt idx="1223">
                  <c:v>1718.5647799999999</c:v>
                </c:pt>
                <c:pt idx="1224">
                  <c:v>1719.3426239999999</c:v>
                </c:pt>
                <c:pt idx="1225">
                  <c:v>1718.95921</c:v>
                </c:pt>
                <c:pt idx="1226">
                  <c:v>1718.2894920000001</c:v>
                </c:pt>
                <c:pt idx="1227">
                  <c:v>1719.1801680000001</c:v>
                </c:pt>
                <c:pt idx="1228">
                  <c:v>1719.5279680000001</c:v>
                </c:pt>
                <c:pt idx="1229">
                  <c:v>1718.825844</c:v>
                </c:pt>
                <c:pt idx="1230">
                  <c:v>1718.7561129999999</c:v>
                </c:pt>
                <c:pt idx="1231">
                  <c:v>1718.946269</c:v>
                </c:pt>
                <c:pt idx="1232">
                  <c:v>1719.773203</c:v>
                </c:pt>
                <c:pt idx="1233">
                  <c:v>1720.2970419999999</c:v>
                </c:pt>
                <c:pt idx="1234">
                  <c:v>1721.6424669999999</c:v>
                </c:pt>
                <c:pt idx="1235">
                  <c:v>1722.156252</c:v>
                </c:pt>
                <c:pt idx="1236">
                  <c:v>1721.230818</c:v>
                </c:pt>
                <c:pt idx="1237">
                  <c:v>1719.8522390000001</c:v>
                </c:pt>
                <c:pt idx="1238">
                  <c:v>1720.3715850000001</c:v>
                </c:pt>
                <c:pt idx="1239">
                  <c:v>1720.8372440000001</c:v>
                </c:pt>
                <c:pt idx="1240">
                  <c:v>1720.9483640000001</c:v>
                </c:pt>
                <c:pt idx="1241">
                  <c:v>1721.095955</c:v>
                </c:pt>
                <c:pt idx="1242">
                  <c:v>1721.277448</c:v>
                </c:pt>
                <c:pt idx="1243">
                  <c:v>1719.610533</c:v>
                </c:pt>
                <c:pt idx="1244">
                  <c:v>1721.0731740000001</c:v>
                </c:pt>
                <c:pt idx="1245">
                  <c:v>1720.7062309999999</c:v>
                </c:pt>
                <c:pt idx="1246">
                  <c:v>1722.238924</c:v>
                </c:pt>
                <c:pt idx="1247">
                  <c:v>1723.580606</c:v>
                </c:pt>
                <c:pt idx="1248">
                  <c:v>1724.327221</c:v>
                </c:pt>
                <c:pt idx="1249">
                  <c:v>1725.233725</c:v>
                </c:pt>
                <c:pt idx="1250">
                  <c:v>1723.9271220000001</c:v>
                </c:pt>
                <c:pt idx="1251">
                  <c:v>1722.5869379999999</c:v>
                </c:pt>
                <c:pt idx="1252">
                  <c:v>1721.5942319999999</c:v>
                </c:pt>
                <c:pt idx="1253">
                  <c:v>1722.900942</c:v>
                </c:pt>
                <c:pt idx="1254">
                  <c:v>1723.003506</c:v>
                </c:pt>
                <c:pt idx="1255">
                  <c:v>1722.4874749999999</c:v>
                </c:pt>
                <c:pt idx="1256">
                  <c:v>1723.4655279999999</c:v>
                </c:pt>
                <c:pt idx="1257">
                  <c:v>1723.599643</c:v>
                </c:pt>
                <c:pt idx="1258">
                  <c:v>1723.5803920000001</c:v>
                </c:pt>
                <c:pt idx="1259">
                  <c:v>1724.501976</c:v>
                </c:pt>
                <c:pt idx="1260">
                  <c:v>1724.2239070000001</c:v>
                </c:pt>
                <c:pt idx="1261">
                  <c:v>1723.7001760000001</c:v>
                </c:pt>
                <c:pt idx="1262">
                  <c:v>1725.4398169999999</c:v>
                </c:pt>
                <c:pt idx="1263">
                  <c:v>1725.3537220000001</c:v>
                </c:pt>
                <c:pt idx="1264">
                  <c:v>1725.8238719999999</c:v>
                </c:pt>
                <c:pt idx="1265">
                  <c:v>1724.870952</c:v>
                </c:pt>
                <c:pt idx="1266">
                  <c:v>1723.8222049999999</c:v>
                </c:pt>
                <c:pt idx="1267">
                  <c:v>1724.312034</c:v>
                </c:pt>
                <c:pt idx="1268">
                  <c:v>1724.951378</c:v>
                </c:pt>
                <c:pt idx="1269">
                  <c:v>1725.5917919999999</c:v>
                </c:pt>
                <c:pt idx="1270">
                  <c:v>1725.7430179999999</c:v>
                </c:pt>
                <c:pt idx="1271">
                  <c:v>1725.7136069999999</c:v>
                </c:pt>
                <c:pt idx="1272">
                  <c:v>1725.0581139999999</c:v>
                </c:pt>
                <c:pt idx="1273">
                  <c:v>1723.87707</c:v>
                </c:pt>
                <c:pt idx="1274">
                  <c:v>1724.140701</c:v>
                </c:pt>
                <c:pt idx="1275">
                  <c:v>1726.3131659999999</c:v>
                </c:pt>
                <c:pt idx="1276">
                  <c:v>1726.7346540000001</c:v>
                </c:pt>
                <c:pt idx="1277">
                  <c:v>1726.4516659999999</c:v>
                </c:pt>
                <c:pt idx="1278">
                  <c:v>1726.2150939999999</c:v>
                </c:pt>
                <c:pt idx="1279">
                  <c:v>1726.4575480000001</c:v>
                </c:pt>
                <c:pt idx="1280">
                  <c:v>1726.0024780000001</c:v>
                </c:pt>
                <c:pt idx="1281">
                  <c:v>1725.5391729999999</c:v>
                </c:pt>
                <c:pt idx="1282">
                  <c:v>1725.8434440000001</c:v>
                </c:pt>
                <c:pt idx="1283">
                  <c:v>1727.421484</c:v>
                </c:pt>
                <c:pt idx="1284">
                  <c:v>1725.827616</c:v>
                </c:pt>
                <c:pt idx="1285">
                  <c:v>1725.511794</c:v>
                </c:pt>
                <c:pt idx="1286">
                  <c:v>1727.232184</c:v>
                </c:pt>
                <c:pt idx="1287">
                  <c:v>1727.816877</c:v>
                </c:pt>
                <c:pt idx="1288">
                  <c:v>1726.2218310000001</c:v>
                </c:pt>
                <c:pt idx="1289">
                  <c:v>1726.791872</c:v>
                </c:pt>
                <c:pt idx="1290">
                  <c:v>1725.9061160000001</c:v>
                </c:pt>
                <c:pt idx="1291">
                  <c:v>1727.2343229999999</c:v>
                </c:pt>
                <c:pt idx="1292">
                  <c:v>1726.97882</c:v>
                </c:pt>
                <c:pt idx="1293">
                  <c:v>1726.69658</c:v>
                </c:pt>
                <c:pt idx="1294">
                  <c:v>1728.237081</c:v>
                </c:pt>
                <c:pt idx="1295">
                  <c:v>1728.235156</c:v>
                </c:pt>
                <c:pt idx="1296">
                  <c:v>1728.2810380000001</c:v>
                </c:pt>
                <c:pt idx="1297">
                  <c:v>1727.8224379999999</c:v>
                </c:pt>
                <c:pt idx="1298">
                  <c:v>1727.9902420000001</c:v>
                </c:pt>
                <c:pt idx="1299">
                  <c:v>1727.7194460000001</c:v>
                </c:pt>
                <c:pt idx="1300">
                  <c:v>1726.417228</c:v>
                </c:pt>
                <c:pt idx="1301">
                  <c:v>1725.533825</c:v>
                </c:pt>
                <c:pt idx="1302">
                  <c:v>1726.3916670000001</c:v>
                </c:pt>
                <c:pt idx="1303">
                  <c:v>1725.7595960000001</c:v>
                </c:pt>
                <c:pt idx="1304">
                  <c:v>1726.4799009999999</c:v>
                </c:pt>
                <c:pt idx="1305">
                  <c:v>1728.0361230000001</c:v>
                </c:pt>
                <c:pt idx="1306">
                  <c:v>1728.1787939999999</c:v>
                </c:pt>
                <c:pt idx="1307">
                  <c:v>1728.089919</c:v>
                </c:pt>
                <c:pt idx="1308">
                  <c:v>1729.5182299999999</c:v>
                </c:pt>
                <c:pt idx="1309">
                  <c:v>1729.4012270000001</c:v>
                </c:pt>
                <c:pt idx="1310">
                  <c:v>1730.5426990000001</c:v>
                </c:pt>
                <c:pt idx="1311">
                  <c:v>1730.623339</c:v>
                </c:pt>
                <c:pt idx="1312">
                  <c:v>1729.913943</c:v>
                </c:pt>
                <c:pt idx="1313">
                  <c:v>1730.665477</c:v>
                </c:pt>
                <c:pt idx="1314">
                  <c:v>1730.8427999999999</c:v>
                </c:pt>
                <c:pt idx="1315">
                  <c:v>1729.619083</c:v>
                </c:pt>
                <c:pt idx="1316">
                  <c:v>1729.7089209999999</c:v>
                </c:pt>
                <c:pt idx="1317">
                  <c:v>1729.740364</c:v>
                </c:pt>
                <c:pt idx="1318">
                  <c:v>1729.120271</c:v>
                </c:pt>
                <c:pt idx="1319">
                  <c:v>1729.327325</c:v>
                </c:pt>
                <c:pt idx="1320">
                  <c:v>1730.309442</c:v>
                </c:pt>
                <c:pt idx="1321">
                  <c:v>1731.366638</c:v>
                </c:pt>
                <c:pt idx="1322">
                  <c:v>1732.193786</c:v>
                </c:pt>
                <c:pt idx="1323">
                  <c:v>1731.920102</c:v>
                </c:pt>
                <c:pt idx="1324">
                  <c:v>1732.1927169999999</c:v>
                </c:pt>
                <c:pt idx="1325">
                  <c:v>1732.002133</c:v>
                </c:pt>
                <c:pt idx="1326">
                  <c:v>1732.0110090000001</c:v>
                </c:pt>
                <c:pt idx="1327">
                  <c:v>1730.586121</c:v>
                </c:pt>
                <c:pt idx="1328">
                  <c:v>1731.645135</c:v>
                </c:pt>
                <c:pt idx="1329">
                  <c:v>1731.1331680000001</c:v>
                </c:pt>
                <c:pt idx="1330">
                  <c:v>1731.7983939999999</c:v>
                </c:pt>
                <c:pt idx="1331">
                  <c:v>1733.6949300000001</c:v>
                </c:pt>
                <c:pt idx="1332">
                  <c:v>1734.074494</c:v>
                </c:pt>
                <c:pt idx="1333">
                  <c:v>1733.338681</c:v>
                </c:pt>
                <c:pt idx="1334">
                  <c:v>1734.4192989999999</c:v>
                </c:pt>
                <c:pt idx="1335">
                  <c:v>1735.3827000000001</c:v>
                </c:pt>
                <c:pt idx="1336">
                  <c:v>1735.313825</c:v>
                </c:pt>
                <c:pt idx="1337">
                  <c:v>1734.437052</c:v>
                </c:pt>
                <c:pt idx="1338">
                  <c:v>1735.8689999999999</c:v>
                </c:pt>
                <c:pt idx="1339">
                  <c:v>1735.724618</c:v>
                </c:pt>
                <c:pt idx="1340">
                  <c:v>1734.807098</c:v>
                </c:pt>
                <c:pt idx="1341">
                  <c:v>1735.391791</c:v>
                </c:pt>
                <c:pt idx="1342">
                  <c:v>1734.7697720000001</c:v>
                </c:pt>
                <c:pt idx="1343">
                  <c:v>1735.307194</c:v>
                </c:pt>
                <c:pt idx="1344">
                  <c:v>1735.3639840000001</c:v>
                </c:pt>
                <c:pt idx="1345">
                  <c:v>1734.040698</c:v>
                </c:pt>
                <c:pt idx="1346">
                  <c:v>1735.4921099999999</c:v>
                </c:pt>
                <c:pt idx="1347">
                  <c:v>1736.6325119999999</c:v>
                </c:pt>
                <c:pt idx="1348">
                  <c:v>1737.290573</c:v>
                </c:pt>
                <c:pt idx="1349">
                  <c:v>1737.419875</c:v>
                </c:pt>
                <c:pt idx="1350">
                  <c:v>1737.1501479999999</c:v>
                </c:pt>
                <c:pt idx="1351">
                  <c:v>1735.9980880000001</c:v>
                </c:pt>
                <c:pt idx="1352">
                  <c:v>1737.431746</c:v>
                </c:pt>
                <c:pt idx="1353">
                  <c:v>1737.6109939999999</c:v>
                </c:pt>
                <c:pt idx="1354">
                  <c:v>1737.484365</c:v>
                </c:pt>
                <c:pt idx="1355">
                  <c:v>1736.7080189999999</c:v>
                </c:pt>
                <c:pt idx="1356">
                  <c:v>1735.9487839999999</c:v>
                </c:pt>
                <c:pt idx="1357">
                  <c:v>1735.8005519999999</c:v>
                </c:pt>
                <c:pt idx="1358">
                  <c:v>1734.7638899999999</c:v>
                </c:pt>
                <c:pt idx="1359">
                  <c:v>1735.300884</c:v>
                </c:pt>
                <c:pt idx="1360">
                  <c:v>1734.3648619999999</c:v>
                </c:pt>
                <c:pt idx="1361">
                  <c:v>1734.556836</c:v>
                </c:pt>
                <c:pt idx="1362">
                  <c:v>1734.9312660000001</c:v>
                </c:pt>
                <c:pt idx="1363">
                  <c:v>1734.674587</c:v>
                </c:pt>
                <c:pt idx="1364">
                  <c:v>1734.5429320000001</c:v>
                </c:pt>
                <c:pt idx="1365">
                  <c:v>1734.46379</c:v>
                </c:pt>
                <c:pt idx="1366">
                  <c:v>1733.1326959999999</c:v>
                </c:pt>
                <c:pt idx="1367">
                  <c:v>1734.0517130000001</c:v>
                </c:pt>
                <c:pt idx="1368">
                  <c:v>1734.7454949999999</c:v>
                </c:pt>
                <c:pt idx="1369">
                  <c:v>1734.7682749999999</c:v>
                </c:pt>
                <c:pt idx="1370">
                  <c:v>1734.9238869999999</c:v>
                </c:pt>
                <c:pt idx="1371">
                  <c:v>1734.9522280000001</c:v>
                </c:pt>
                <c:pt idx="1372">
                  <c:v>1735.8914589999999</c:v>
                </c:pt>
                <c:pt idx="1373">
                  <c:v>1734.93255</c:v>
                </c:pt>
                <c:pt idx="1374">
                  <c:v>1734.477052</c:v>
                </c:pt>
                <c:pt idx="1375">
                  <c:v>1733.6965339999999</c:v>
                </c:pt>
                <c:pt idx="1376">
                  <c:v>1734.242939</c:v>
                </c:pt>
                <c:pt idx="1377">
                  <c:v>1734.6444280000001</c:v>
                </c:pt>
                <c:pt idx="1378">
                  <c:v>1734.426999</c:v>
                </c:pt>
                <c:pt idx="1379">
                  <c:v>1735.782477</c:v>
                </c:pt>
                <c:pt idx="1380">
                  <c:v>1736.5796789999999</c:v>
                </c:pt>
                <c:pt idx="1381">
                  <c:v>1738.1839219999999</c:v>
                </c:pt>
                <c:pt idx="1382">
                  <c:v>1737.531637</c:v>
                </c:pt>
                <c:pt idx="1383">
                  <c:v>1737.3403040000001</c:v>
                </c:pt>
                <c:pt idx="1384">
                  <c:v>1738.3013530000001</c:v>
                </c:pt>
                <c:pt idx="1385">
                  <c:v>1738.700916</c:v>
                </c:pt>
                <c:pt idx="1386">
                  <c:v>1738.0925870000001</c:v>
                </c:pt>
                <c:pt idx="1387">
                  <c:v>1737.4095010000001</c:v>
                </c:pt>
                <c:pt idx="1388">
                  <c:v>1736.217441</c:v>
                </c:pt>
                <c:pt idx="1389">
                  <c:v>1736.9604200000001</c:v>
                </c:pt>
                <c:pt idx="1390">
                  <c:v>1738.6757829999999</c:v>
                </c:pt>
                <c:pt idx="1391">
                  <c:v>1740.3179929999999</c:v>
                </c:pt>
                <c:pt idx="1392">
                  <c:v>1740.8069660000001</c:v>
                </c:pt>
                <c:pt idx="1393">
                  <c:v>1740.500984</c:v>
                </c:pt>
                <c:pt idx="1394">
                  <c:v>1739.4150179999999</c:v>
                </c:pt>
                <c:pt idx="1395">
                  <c:v>1739.0857209999999</c:v>
                </c:pt>
                <c:pt idx="1396">
                  <c:v>1738.960697</c:v>
                </c:pt>
                <c:pt idx="1397">
                  <c:v>1740.480556</c:v>
                </c:pt>
                <c:pt idx="1398">
                  <c:v>1741.3469540000001</c:v>
                </c:pt>
                <c:pt idx="1399">
                  <c:v>1740.0490150000001</c:v>
                </c:pt>
                <c:pt idx="1400">
                  <c:v>1739.9971439999999</c:v>
                </c:pt>
                <c:pt idx="1401">
                  <c:v>1740.982898</c:v>
                </c:pt>
                <c:pt idx="1402">
                  <c:v>1740.425477</c:v>
                </c:pt>
                <c:pt idx="1403">
                  <c:v>1741.6830970000001</c:v>
                </c:pt>
                <c:pt idx="1404">
                  <c:v>1742.2726029999999</c:v>
                </c:pt>
                <c:pt idx="1405">
                  <c:v>1742.6458560000001</c:v>
                </c:pt>
                <c:pt idx="1406">
                  <c:v>1743.4672290000001</c:v>
                </c:pt>
                <c:pt idx="1407">
                  <c:v>1743.438887</c:v>
                </c:pt>
                <c:pt idx="1408">
                  <c:v>1740.902151</c:v>
                </c:pt>
                <c:pt idx="1409">
                  <c:v>1740.750818</c:v>
                </c:pt>
                <c:pt idx="1410">
                  <c:v>1741.2470639999999</c:v>
                </c:pt>
                <c:pt idx="1411">
                  <c:v>1740.361735</c:v>
                </c:pt>
                <c:pt idx="1412">
                  <c:v>1741.1449270000001</c:v>
                </c:pt>
                <c:pt idx="1413">
                  <c:v>1740.143024</c:v>
                </c:pt>
                <c:pt idx="1414">
                  <c:v>1739.3938419999999</c:v>
                </c:pt>
                <c:pt idx="1415">
                  <c:v>1739.3446449999999</c:v>
                </c:pt>
                <c:pt idx="1416">
                  <c:v>1740.7016209999999</c:v>
                </c:pt>
                <c:pt idx="1417">
                  <c:v>1739.4391889999999</c:v>
                </c:pt>
                <c:pt idx="1418">
                  <c:v>1738.976418</c:v>
                </c:pt>
                <c:pt idx="1419">
                  <c:v>1739.9124400000001</c:v>
                </c:pt>
                <c:pt idx="1420">
                  <c:v>1740.336174</c:v>
                </c:pt>
                <c:pt idx="1421">
                  <c:v>1740.7081450000001</c:v>
                </c:pt>
                <c:pt idx="1422">
                  <c:v>1740.249652</c:v>
                </c:pt>
                <c:pt idx="1423">
                  <c:v>1739.5013260000001</c:v>
                </c:pt>
                <c:pt idx="1424">
                  <c:v>1740.7097490000001</c:v>
                </c:pt>
                <c:pt idx="1425">
                  <c:v>1740.79071</c:v>
                </c:pt>
                <c:pt idx="1426">
                  <c:v>1740.411574</c:v>
                </c:pt>
                <c:pt idx="1427">
                  <c:v>1740.3254790000001</c:v>
                </c:pt>
                <c:pt idx="1428">
                  <c:v>1740.0192830000001</c:v>
                </c:pt>
                <c:pt idx="1429">
                  <c:v>1739.4566219999999</c:v>
                </c:pt>
                <c:pt idx="1430">
                  <c:v>1739.1304250000001</c:v>
                </c:pt>
                <c:pt idx="1431">
                  <c:v>1739.354378</c:v>
                </c:pt>
                <c:pt idx="1432">
                  <c:v>1739.3825059999999</c:v>
                </c:pt>
                <c:pt idx="1433">
                  <c:v>1737.9994340000001</c:v>
                </c:pt>
                <c:pt idx="1434">
                  <c:v>1739.166254</c:v>
                </c:pt>
                <c:pt idx="1435">
                  <c:v>1740.474567</c:v>
                </c:pt>
                <c:pt idx="1436">
                  <c:v>1740.609537</c:v>
                </c:pt>
                <c:pt idx="1437">
                  <c:v>1740.004203</c:v>
                </c:pt>
                <c:pt idx="1438">
                  <c:v>1740.51478</c:v>
                </c:pt>
                <c:pt idx="1439">
                  <c:v>1739.236519</c:v>
                </c:pt>
                <c:pt idx="1440">
                  <c:v>1739.4717009999999</c:v>
                </c:pt>
                <c:pt idx="1441">
                  <c:v>1740.3170299999999</c:v>
                </c:pt>
                <c:pt idx="1442">
                  <c:v>1740.2422730000001</c:v>
                </c:pt>
                <c:pt idx="1443">
                  <c:v>1740.0473039999999</c:v>
                </c:pt>
                <c:pt idx="1444">
                  <c:v>1740.1947869999999</c:v>
                </c:pt>
                <c:pt idx="1445">
                  <c:v>1740.026235</c:v>
                </c:pt>
                <c:pt idx="1446">
                  <c:v>1739.3694579999999</c:v>
                </c:pt>
                <c:pt idx="1447">
                  <c:v>1738.7726789999999</c:v>
                </c:pt>
                <c:pt idx="1448">
                  <c:v>1739.1978039999999</c:v>
                </c:pt>
                <c:pt idx="1449">
                  <c:v>1739.3165180000001</c:v>
                </c:pt>
                <c:pt idx="1450">
                  <c:v>1738.8054059999999</c:v>
                </c:pt>
                <c:pt idx="1451">
                  <c:v>1738.6415589999999</c:v>
                </c:pt>
                <c:pt idx="1452">
                  <c:v>1738.682521</c:v>
                </c:pt>
                <c:pt idx="1453">
                  <c:v>1738.6827350000001</c:v>
                </c:pt>
                <c:pt idx="1454">
                  <c:v>1740.3569230000001</c:v>
                </c:pt>
                <c:pt idx="1455">
                  <c:v>1740.539485</c:v>
                </c:pt>
                <c:pt idx="1456">
                  <c:v>1739.417692</c:v>
                </c:pt>
                <c:pt idx="1457">
                  <c:v>1739.8803559999999</c:v>
                </c:pt>
                <c:pt idx="1458">
                  <c:v>1739.4353390000001</c:v>
                </c:pt>
                <c:pt idx="1459">
                  <c:v>1740.0361809999999</c:v>
                </c:pt>
                <c:pt idx="1460">
                  <c:v>1739.5925540000001</c:v>
                </c:pt>
                <c:pt idx="1461">
                  <c:v>1739.8428160000001</c:v>
                </c:pt>
                <c:pt idx="1462">
                  <c:v>1739.461006</c:v>
                </c:pt>
                <c:pt idx="1463">
                  <c:v>1738.9759899999999</c:v>
                </c:pt>
                <c:pt idx="1464">
                  <c:v>1739.1632589999999</c:v>
                </c:pt>
                <c:pt idx="1465">
                  <c:v>1739.5391870000001</c:v>
                </c:pt>
                <c:pt idx="1466">
                  <c:v>1740.8758419999999</c:v>
                </c:pt>
                <c:pt idx="1467">
                  <c:v>1741.4344390000001</c:v>
                </c:pt>
                <c:pt idx="1468">
                  <c:v>1740.04078</c:v>
                </c:pt>
                <c:pt idx="1469">
                  <c:v>1739.7137279999999</c:v>
                </c:pt>
                <c:pt idx="1470">
                  <c:v>1739.1071099999999</c:v>
                </c:pt>
                <c:pt idx="1471">
                  <c:v>1739.1430459999999</c:v>
                </c:pt>
                <c:pt idx="1472">
                  <c:v>1740.337886</c:v>
                </c:pt>
                <c:pt idx="1473">
                  <c:v>1739.6302009999999</c:v>
                </c:pt>
                <c:pt idx="1474">
                  <c:v>1737.442227</c:v>
                </c:pt>
                <c:pt idx="1475">
                  <c:v>1737.4988040000001</c:v>
                </c:pt>
                <c:pt idx="1476">
                  <c:v>1739.072138</c:v>
                </c:pt>
                <c:pt idx="1477">
                  <c:v>1740.60419</c:v>
                </c:pt>
                <c:pt idx="1478">
                  <c:v>1740.0062350000001</c:v>
                </c:pt>
                <c:pt idx="1479">
                  <c:v>1739.5604699999999</c:v>
                </c:pt>
                <c:pt idx="1480">
                  <c:v>1739.637473</c:v>
                </c:pt>
                <c:pt idx="1481">
                  <c:v>1740.5793779999999</c:v>
                </c:pt>
                <c:pt idx="1482">
                  <c:v>1739.2558770000001</c:v>
                </c:pt>
                <c:pt idx="1483">
                  <c:v>1739.558544</c:v>
                </c:pt>
                <c:pt idx="1484">
                  <c:v>1739.510203</c:v>
                </c:pt>
                <c:pt idx="1485">
                  <c:v>1738.558994</c:v>
                </c:pt>
                <c:pt idx="1486">
                  <c:v>1739.277053</c:v>
                </c:pt>
                <c:pt idx="1487">
                  <c:v>1739.5885969999999</c:v>
                </c:pt>
                <c:pt idx="1488">
                  <c:v>1738.890324</c:v>
                </c:pt>
                <c:pt idx="1489">
                  <c:v>1739.8517999999999</c:v>
                </c:pt>
                <c:pt idx="1490">
                  <c:v>1739.9188569999999</c:v>
                </c:pt>
                <c:pt idx="1491">
                  <c:v>1740.2692239999999</c:v>
                </c:pt>
                <c:pt idx="1492">
                  <c:v>1740.962792</c:v>
                </c:pt>
                <c:pt idx="1493">
                  <c:v>1741.0680299999999</c:v>
                </c:pt>
                <c:pt idx="1494">
                  <c:v>1739.520577</c:v>
                </c:pt>
                <c:pt idx="1495">
                  <c:v>1739.08925</c:v>
                </c:pt>
                <c:pt idx="1496">
                  <c:v>1740.8117789999999</c:v>
                </c:pt>
                <c:pt idx="1497">
                  <c:v>1739.324325</c:v>
                </c:pt>
                <c:pt idx="1498">
                  <c:v>1738.977488</c:v>
                </c:pt>
                <c:pt idx="1499">
                  <c:v>1739.0627260000001</c:v>
                </c:pt>
                <c:pt idx="1500">
                  <c:v>1739.812977</c:v>
                </c:pt>
                <c:pt idx="1501">
                  <c:v>1739.2800480000001</c:v>
                </c:pt>
                <c:pt idx="1502">
                  <c:v>1738.7959940000001</c:v>
                </c:pt>
                <c:pt idx="1503">
                  <c:v>1738.7654070000001</c:v>
                </c:pt>
                <c:pt idx="1504">
                  <c:v>1737.68896</c:v>
                </c:pt>
                <c:pt idx="1505">
                  <c:v>1737.569176</c:v>
                </c:pt>
                <c:pt idx="1506">
                  <c:v>1738.9747070000001</c:v>
                </c:pt>
                <c:pt idx="1507">
                  <c:v>1738.6549279999999</c:v>
                </c:pt>
                <c:pt idx="1508">
                  <c:v>1740.2024879999999</c:v>
                </c:pt>
                <c:pt idx="1509">
                  <c:v>1740.3008809999999</c:v>
                </c:pt>
                <c:pt idx="1510">
                  <c:v>1739.345073</c:v>
                </c:pt>
                <c:pt idx="1511">
                  <c:v>1740.3218429999999</c:v>
                </c:pt>
                <c:pt idx="1512">
                  <c:v>1740.8099609999999</c:v>
                </c:pt>
                <c:pt idx="1513">
                  <c:v>1739.0178080000001</c:v>
                </c:pt>
                <c:pt idx="1514">
                  <c:v>1739.4146969999999</c:v>
                </c:pt>
                <c:pt idx="1515">
                  <c:v>1738.085315</c:v>
                </c:pt>
                <c:pt idx="1516">
                  <c:v>1737.8795439999999</c:v>
                </c:pt>
                <c:pt idx="1517">
                  <c:v>1737.7990110000001</c:v>
                </c:pt>
                <c:pt idx="1518">
                  <c:v>1738.8146039999999</c:v>
                </c:pt>
                <c:pt idx="1519">
                  <c:v>1739.2079639999999</c:v>
                </c:pt>
                <c:pt idx="1520">
                  <c:v>1739.089571</c:v>
                </c:pt>
                <c:pt idx="1521">
                  <c:v>1738.888185</c:v>
                </c:pt>
                <c:pt idx="1522">
                  <c:v>1740.16805</c:v>
                </c:pt>
                <c:pt idx="1523">
                  <c:v>1739.570309</c:v>
                </c:pt>
                <c:pt idx="1524">
                  <c:v>1737.572064</c:v>
                </c:pt>
                <c:pt idx="1525">
                  <c:v>1738.5440209999999</c:v>
                </c:pt>
                <c:pt idx="1526">
                  <c:v>1739.9990700000001</c:v>
                </c:pt>
                <c:pt idx="1527">
                  <c:v>1741.488235</c:v>
                </c:pt>
                <c:pt idx="1528">
                  <c:v>1741.3945470000001</c:v>
                </c:pt>
                <c:pt idx="1529">
                  <c:v>1740.241845</c:v>
                </c:pt>
                <c:pt idx="1530">
                  <c:v>1737.8292779999999</c:v>
                </c:pt>
                <c:pt idx="1531">
                  <c:v>1738.343063</c:v>
                </c:pt>
                <c:pt idx="1532">
                  <c:v>1739.786026</c:v>
                </c:pt>
                <c:pt idx="1533">
                  <c:v>1740.1936109999999</c:v>
                </c:pt>
                <c:pt idx="1534">
                  <c:v>1740.7325290000001</c:v>
                </c:pt>
                <c:pt idx="1535">
                  <c:v>1739.4260340000001</c:v>
                </c:pt>
                <c:pt idx="1536">
                  <c:v>1740.470503</c:v>
                </c:pt>
                <c:pt idx="1537">
                  <c:v>1741.133697</c:v>
                </c:pt>
                <c:pt idx="1538">
                  <c:v>1740.6895360000001</c:v>
                </c:pt>
                <c:pt idx="1539">
                  <c:v>1740.576276</c:v>
                </c:pt>
                <c:pt idx="1540">
                  <c:v>1740.2876189999999</c:v>
                </c:pt>
                <c:pt idx="1541">
                  <c:v>1739.432665</c:v>
                </c:pt>
                <c:pt idx="1542">
                  <c:v>1739.9574660000001</c:v>
                </c:pt>
                <c:pt idx="1543">
                  <c:v>1740.620874</c:v>
                </c:pt>
                <c:pt idx="1544">
                  <c:v>1740.278315</c:v>
                </c:pt>
                <c:pt idx="1545">
                  <c:v>1739.0147059999999</c:v>
                </c:pt>
                <c:pt idx="1546">
                  <c:v>1738.8600570000001</c:v>
                </c:pt>
                <c:pt idx="1547">
                  <c:v>1739.237803</c:v>
                </c:pt>
                <c:pt idx="1548">
                  <c:v>1740.4539259999999</c:v>
                </c:pt>
                <c:pt idx="1549">
                  <c:v>1740.2964959999999</c:v>
                </c:pt>
                <c:pt idx="1550">
                  <c:v>1741.054234</c:v>
                </c:pt>
                <c:pt idx="1551">
                  <c:v>1741.516576</c:v>
                </c:pt>
                <c:pt idx="1552">
                  <c:v>1740.945252</c:v>
                </c:pt>
                <c:pt idx="1553">
                  <c:v>1740.1567130000001</c:v>
                </c:pt>
                <c:pt idx="1554">
                  <c:v>1739.8211060000001</c:v>
                </c:pt>
                <c:pt idx="1555">
                  <c:v>1738.1413560000001</c:v>
                </c:pt>
                <c:pt idx="1556">
                  <c:v>1739.172564</c:v>
                </c:pt>
                <c:pt idx="1557">
                  <c:v>1739.2671069999999</c:v>
                </c:pt>
                <c:pt idx="1558">
                  <c:v>1740.0651640000001</c:v>
                </c:pt>
                <c:pt idx="1559">
                  <c:v>1739.9743639999999</c:v>
                </c:pt>
                <c:pt idx="1560">
                  <c:v>1740.5157429999999</c:v>
                </c:pt>
                <c:pt idx="1561">
                  <c:v>1740.337458</c:v>
                </c:pt>
                <c:pt idx="1562">
                  <c:v>1741.2296309999999</c:v>
                </c:pt>
                <c:pt idx="1563">
                  <c:v>1741.132521</c:v>
                </c:pt>
                <c:pt idx="1564">
                  <c:v>1740.875307</c:v>
                </c:pt>
                <c:pt idx="1565">
                  <c:v>1741.1505950000001</c:v>
                </c:pt>
                <c:pt idx="1566">
                  <c:v>1740.7618339999999</c:v>
                </c:pt>
                <c:pt idx="1567">
                  <c:v>1739.8773610000001</c:v>
                </c:pt>
                <c:pt idx="1568">
                  <c:v>1739.192456</c:v>
                </c:pt>
                <c:pt idx="1569">
                  <c:v>1738.259108</c:v>
                </c:pt>
                <c:pt idx="1570">
                  <c:v>1737.419768</c:v>
                </c:pt>
                <c:pt idx="1571">
                  <c:v>1736.8884430000001</c:v>
                </c:pt>
                <c:pt idx="1572">
                  <c:v>1737.585433</c:v>
                </c:pt>
                <c:pt idx="1573">
                  <c:v>1738.9301089999999</c:v>
                </c:pt>
                <c:pt idx="1574">
                  <c:v>1737.9336599999999</c:v>
                </c:pt>
                <c:pt idx="1575">
                  <c:v>1738.1879859999999</c:v>
                </c:pt>
                <c:pt idx="1576">
                  <c:v>1738.694285</c:v>
                </c:pt>
                <c:pt idx="1577">
                  <c:v>1737.9197569999999</c:v>
                </c:pt>
                <c:pt idx="1578">
                  <c:v>1736.470163</c:v>
                </c:pt>
                <c:pt idx="1579">
                  <c:v>1735.1382140000001</c:v>
                </c:pt>
                <c:pt idx="1580">
                  <c:v>1735.9525269999999</c:v>
                </c:pt>
                <c:pt idx="1581">
                  <c:v>1734.9241010000001</c:v>
                </c:pt>
                <c:pt idx="1582">
                  <c:v>1735.554568</c:v>
                </c:pt>
                <c:pt idx="1583">
                  <c:v>1735.474463</c:v>
                </c:pt>
                <c:pt idx="1584">
                  <c:v>1736.1869610000001</c:v>
                </c:pt>
                <c:pt idx="1585">
                  <c:v>1734.9722280000001</c:v>
                </c:pt>
                <c:pt idx="1586">
                  <c:v>1734.874155</c:v>
                </c:pt>
                <c:pt idx="1587">
                  <c:v>1735.038323</c:v>
                </c:pt>
                <c:pt idx="1588">
                  <c:v>1735.696062</c:v>
                </c:pt>
                <c:pt idx="1589">
                  <c:v>1734.9462390000001</c:v>
                </c:pt>
                <c:pt idx="1590">
                  <c:v>1735.0240980000001</c:v>
                </c:pt>
                <c:pt idx="1591">
                  <c:v>1733.461994</c:v>
                </c:pt>
                <c:pt idx="1592">
                  <c:v>1732.505009</c:v>
                </c:pt>
                <c:pt idx="1593">
                  <c:v>1733.4797470000001</c:v>
                </c:pt>
                <c:pt idx="1594">
                  <c:v>1734.8601450000001</c:v>
                </c:pt>
                <c:pt idx="1595">
                  <c:v>1734.7942640000001</c:v>
                </c:pt>
                <c:pt idx="1596">
                  <c:v>1733.390551</c:v>
                </c:pt>
                <c:pt idx="1597">
                  <c:v>1732.7450040000001</c:v>
                </c:pt>
                <c:pt idx="1598">
                  <c:v>1733.615894</c:v>
                </c:pt>
                <c:pt idx="1599">
                  <c:v>1731.935289</c:v>
                </c:pt>
                <c:pt idx="1600">
                  <c:v>1731.8940070000001</c:v>
                </c:pt>
                <c:pt idx="1601">
                  <c:v>1732.563938</c:v>
                </c:pt>
                <c:pt idx="1602">
                  <c:v>1732.700834</c:v>
                </c:pt>
                <c:pt idx="1603">
                  <c:v>1732.7278920000001</c:v>
                </c:pt>
                <c:pt idx="1604">
                  <c:v>1732.3325</c:v>
                </c:pt>
                <c:pt idx="1605">
                  <c:v>1733.2357950000001</c:v>
                </c:pt>
                <c:pt idx="1606">
                  <c:v>1733.533115</c:v>
                </c:pt>
                <c:pt idx="1607">
                  <c:v>1732.5409440000001</c:v>
                </c:pt>
                <c:pt idx="1608">
                  <c:v>1731.989192</c:v>
                </c:pt>
                <c:pt idx="1609">
                  <c:v>1731.6326220000001</c:v>
                </c:pt>
                <c:pt idx="1610">
                  <c:v>1730.268374</c:v>
                </c:pt>
                <c:pt idx="1611">
                  <c:v>1730.6533919999999</c:v>
                </c:pt>
                <c:pt idx="1612">
                  <c:v>1731.6070609999999</c:v>
                </c:pt>
                <c:pt idx="1613">
                  <c:v>1732.4236209999999</c:v>
                </c:pt>
                <c:pt idx="1614">
                  <c:v>1730.694354</c:v>
                </c:pt>
                <c:pt idx="1615">
                  <c:v>1730.983866</c:v>
                </c:pt>
                <c:pt idx="1616">
                  <c:v>1731.7280209999999</c:v>
                </c:pt>
                <c:pt idx="1617">
                  <c:v>1732.6276800000001</c:v>
                </c:pt>
                <c:pt idx="1618">
                  <c:v>1731.39498</c:v>
                </c:pt>
                <c:pt idx="1619">
                  <c:v>1732.193786</c:v>
                </c:pt>
                <c:pt idx="1620">
                  <c:v>1732.345548</c:v>
                </c:pt>
                <c:pt idx="1621">
                  <c:v>1731.9161449999999</c:v>
                </c:pt>
                <c:pt idx="1622">
                  <c:v>1732.6943100000001</c:v>
                </c:pt>
                <c:pt idx="1623">
                  <c:v>1732.733346</c:v>
                </c:pt>
                <c:pt idx="1624">
                  <c:v>1731.878606</c:v>
                </c:pt>
                <c:pt idx="1625">
                  <c:v>1730.962583</c:v>
                </c:pt>
                <c:pt idx="1626">
                  <c:v>1730.3112610000001</c:v>
                </c:pt>
                <c:pt idx="1627">
                  <c:v>1728.6509759999999</c:v>
                </c:pt>
                <c:pt idx="1628">
                  <c:v>1729.569031</c:v>
                </c:pt>
                <c:pt idx="1629">
                  <c:v>1729.7635720000001</c:v>
                </c:pt>
                <c:pt idx="1630">
                  <c:v>1730.575319</c:v>
                </c:pt>
                <c:pt idx="1631">
                  <c:v>1730.2608869999999</c:v>
                </c:pt>
                <c:pt idx="1632">
                  <c:v>1730.7940309999999</c:v>
                </c:pt>
                <c:pt idx="1633">
                  <c:v>1730.4606690000001</c:v>
                </c:pt>
                <c:pt idx="1634">
                  <c:v>1730.4283700000001</c:v>
                </c:pt>
                <c:pt idx="1635">
                  <c:v>1729.746032</c:v>
                </c:pt>
                <c:pt idx="1636">
                  <c:v>1730.2537219999999</c:v>
                </c:pt>
                <c:pt idx="1637">
                  <c:v>1730.038753</c:v>
                </c:pt>
                <c:pt idx="1638">
                  <c:v>1730.1077359999999</c:v>
                </c:pt>
                <c:pt idx="1639">
                  <c:v>1729.4016549999999</c:v>
                </c:pt>
                <c:pt idx="1640">
                  <c:v>1729.0785599999999</c:v>
                </c:pt>
                <c:pt idx="1641">
                  <c:v>1728.99161</c:v>
                </c:pt>
                <c:pt idx="1642">
                  <c:v>1729.369142</c:v>
                </c:pt>
                <c:pt idx="1643">
                  <c:v>1729.1849749999999</c:v>
                </c:pt>
                <c:pt idx="1644">
                  <c:v>1728.976424</c:v>
                </c:pt>
                <c:pt idx="1645">
                  <c:v>1726.986735</c:v>
                </c:pt>
                <c:pt idx="1646">
                  <c:v>1726.9722959999999</c:v>
                </c:pt>
                <c:pt idx="1647">
                  <c:v>1728.40681</c:v>
                </c:pt>
                <c:pt idx="1648">
                  <c:v>1728.3608220000001</c:v>
                </c:pt>
                <c:pt idx="1649">
                  <c:v>1728.771508</c:v>
                </c:pt>
                <c:pt idx="1650">
                  <c:v>1727.574208</c:v>
                </c:pt>
                <c:pt idx="1651">
                  <c:v>1727.650249</c:v>
                </c:pt>
                <c:pt idx="1652">
                  <c:v>1727.152934</c:v>
                </c:pt>
                <c:pt idx="1653">
                  <c:v>1727.051011</c:v>
                </c:pt>
                <c:pt idx="1654">
                  <c:v>1727.6975210000001</c:v>
                </c:pt>
                <c:pt idx="1655">
                  <c:v>1727.3583839999999</c:v>
                </c:pt>
                <c:pt idx="1656">
                  <c:v>1727.0414929999999</c:v>
                </c:pt>
                <c:pt idx="1657">
                  <c:v>1727.436136</c:v>
                </c:pt>
                <c:pt idx="1658">
                  <c:v>1727.4483290000001</c:v>
                </c:pt>
                <c:pt idx="1659">
                  <c:v>1727.8905649999999</c:v>
                </c:pt>
                <c:pt idx="1660">
                  <c:v>1727.5103590000001</c:v>
                </c:pt>
                <c:pt idx="1661">
                  <c:v>1725.6199200000001</c:v>
                </c:pt>
                <c:pt idx="1662">
                  <c:v>1726.2345580000001</c:v>
                </c:pt>
                <c:pt idx="1663">
                  <c:v>1727.5855449999999</c:v>
                </c:pt>
                <c:pt idx="1664">
                  <c:v>1726.511986</c:v>
                </c:pt>
                <c:pt idx="1665">
                  <c:v>1725.4930770000001</c:v>
                </c:pt>
                <c:pt idx="1666">
                  <c:v>1725.350942</c:v>
                </c:pt>
                <c:pt idx="1667">
                  <c:v>1725.7649429999999</c:v>
                </c:pt>
                <c:pt idx="1668">
                  <c:v>1725.973174</c:v>
                </c:pt>
                <c:pt idx="1669">
                  <c:v>1724.878438</c:v>
                </c:pt>
                <c:pt idx="1670">
                  <c:v>1725.257895</c:v>
                </c:pt>
                <c:pt idx="1671">
                  <c:v>1725.1590739999999</c:v>
                </c:pt>
                <c:pt idx="1672">
                  <c:v>1725.013944</c:v>
                </c:pt>
                <c:pt idx="1673">
                  <c:v>1724.874374</c:v>
                </c:pt>
                <c:pt idx="1674">
                  <c:v>1724.966993</c:v>
                </c:pt>
                <c:pt idx="1675">
                  <c:v>1725.4800299999999</c:v>
                </c:pt>
                <c:pt idx="1676">
                  <c:v>1725.6747849999999</c:v>
                </c:pt>
                <c:pt idx="1677">
                  <c:v>1725.3648450000001</c:v>
                </c:pt>
                <c:pt idx="1678">
                  <c:v>1725.3766089999999</c:v>
                </c:pt>
                <c:pt idx="1679">
                  <c:v>1725.1184330000001</c:v>
                </c:pt>
                <c:pt idx="1680">
                  <c:v>1725.376182</c:v>
                </c:pt>
                <c:pt idx="1681">
                  <c:v>1724.9112720000001</c:v>
                </c:pt>
                <c:pt idx="1682">
                  <c:v>1725.024318</c:v>
                </c:pt>
                <c:pt idx="1683">
                  <c:v>1725.2572540000001</c:v>
                </c:pt>
                <c:pt idx="1684">
                  <c:v>1725.0297720000001</c:v>
                </c:pt>
                <c:pt idx="1685">
                  <c:v>1724.371926</c:v>
                </c:pt>
                <c:pt idx="1686">
                  <c:v>1723.9059460000001</c:v>
                </c:pt>
                <c:pt idx="1687">
                  <c:v>1724.972661</c:v>
                </c:pt>
                <c:pt idx="1688">
                  <c:v>1725.7041959999999</c:v>
                </c:pt>
                <c:pt idx="1689">
                  <c:v>1724.983463</c:v>
                </c:pt>
                <c:pt idx="1690">
                  <c:v>1722.6391289999999</c:v>
                </c:pt>
                <c:pt idx="1691">
                  <c:v>1722.4547480000001</c:v>
                </c:pt>
                <c:pt idx="1692">
                  <c:v>1722.2954999999999</c:v>
                </c:pt>
                <c:pt idx="1693">
                  <c:v>1723.4807149999999</c:v>
                </c:pt>
                <c:pt idx="1694">
                  <c:v>1724.9136249999999</c:v>
                </c:pt>
                <c:pt idx="1695">
                  <c:v>1725.0905190000001</c:v>
                </c:pt>
                <c:pt idx="1696">
                  <c:v>1725.8315729999999</c:v>
                </c:pt>
                <c:pt idx="1697">
                  <c:v>1726.9428849999999</c:v>
                </c:pt>
                <c:pt idx="1698">
                  <c:v>1726.8677</c:v>
                </c:pt>
                <c:pt idx="1699">
                  <c:v>1726.0902840000001</c:v>
                </c:pt>
                <c:pt idx="1700">
                  <c:v>1726.831872</c:v>
                </c:pt>
                <c:pt idx="1701">
                  <c:v>1728.3482019999999</c:v>
                </c:pt>
                <c:pt idx="1702">
                  <c:v>1728.7335410000001</c:v>
                </c:pt>
                <c:pt idx="1703">
                  <c:v>1729.6546969999999</c:v>
                </c:pt>
                <c:pt idx="1704">
                  <c:v>1730.853067</c:v>
                </c:pt>
                <c:pt idx="1705">
                  <c:v>1730.2012090000001</c:v>
                </c:pt>
                <c:pt idx="1706">
                  <c:v>1730.4603480000001</c:v>
                </c:pt>
                <c:pt idx="1707">
                  <c:v>1729.622826</c:v>
                </c:pt>
                <c:pt idx="1708">
                  <c:v>1728.8439129999999</c:v>
                </c:pt>
                <c:pt idx="1709">
                  <c:v>1730.5595969999999</c:v>
                </c:pt>
                <c:pt idx="1710">
                  <c:v>1730.7107169999999</c:v>
                </c:pt>
                <c:pt idx="1711">
                  <c:v>1730.7194870000001</c:v>
                </c:pt>
                <c:pt idx="1712">
                  <c:v>1730.38912</c:v>
                </c:pt>
                <c:pt idx="1713">
                  <c:v>1729.061876</c:v>
                </c:pt>
                <c:pt idx="1714">
                  <c:v>1730.716492</c:v>
                </c:pt>
                <c:pt idx="1715">
                  <c:v>1731.5123040000001</c:v>
                </c:pt>
                <c:pt idx="1716">
                  <c:v>1731.7752929999999</c:v>
                </c:pt>
                <c:pt idx="1717">
                  <c:v>1733.541671</c:v>
                </c:pt>
                <c:pt idx="1718">
                  <c:v>1733.0854240000001</c:v>
                </c:pt>
                <c:pt idx="1719">
                  <c:v>1732.975052</c:v>
                </c:pt>
                <c:pt idx="1720">
                  <c:v>1733.0190090000001</c:v>
                </c:pt>
                <c:pt idx="1721">
                  <c:v>1734.5549109999999</c:v>
                </c:pt>
                <c:pt idx="1722">
                  <c:v>1735.3691180000001</c:v>
                </c:pt>
                <c:pt idx="1723">
                  <c:v>1735.3081560000001</c:v>
                </c:pt>
                <c:pt idx="1724">
                  <c:v>1734.9589659999999</c:v>
                </c:pt>
                <c:pt idx="1725">
                  <c:v>1735.1489079999999</c:v>
                </c:pt>
                <c:pt idx="1726">
                  <c:v>1734.2282869999999</c:v>
                </c:pt>
                <c:pt idx="1727">
                  <c:v>1733.874284</c:v>
                </c:pt>
                <c:pt idx="1728">
                  <c:v>1735.0936160000001</c:v>
                </c:pt>
                <c:pt idx="1729">
                  <c:v>1734.915759</c:v>
                </c:pt>
                <c:pt idx="1730">
                  <c:v>1735.7099659999999</c:v>
                </c:pt>
                <c:pt idx="1731">
                  <c:v>1735.5159590000001</c:v>
                </c:pt>
                <c:pt idx="1732">
                  <c:v>1735.04998</c:v>
                </c:pt>
                <c:pt idx="1733">
                  <c:v>1735.0504080000001</c:v>
                </c:pt>
                <c:pt idx="1734">
                  <c:v>1734.723784</c:v>
                </c:pt>
                <c:pt idx="1735">
                  <c:v>1735.6494319999999</c:v>
                </c:pt>
                <c:pt idx="1736">
                  <c:v>1735.6842979999999</c:v>
                </c:pt>
                <c:pt idx="1737">
                  <c:v>1735.9591579999999</c:v>
                </c:pt>
                <c:pt idx="1738">
                  <c:v>1735.0632419999999</c:v>
                </c:pt>
                <c:pt idx="1739">
                  <c:v>1735.6922119999999</c:v>
                </c:pt>
                <c:pt idx="1740">
                  <c:v>1736.1266410000001</c:v>
                </c:pt>
                <c:pt idx="1741">
                  <c:v>1735.2842000000001</c:v>
                </c:pt>
                <c:pt idx="1742">
                  <c:v>1735.963115</c:v>
                </c:pt>
                <c:pt idx="1743">
                  <c:v>1736.2205429999999</c:v>
                </c:pt>
                <c:pt idx="1744">
                  <c:v>1736.0664280000001</c:v>
                </c:pt>
                <c:pt idx="1745">
                  <c:v>1737.1645860000001</c:v>
                </c:pt>
                <c:pt idx="1746">
                  <c:v>1738.0516259999999</c:v>
                </c:pt>
                <c:pt idx="1747">
                  <c:v>1737.754948</c:v>
                </c:pt>
                <c:pt idx="1748">
                  <c:v>1736.764488</c:v>
                </c:pt>
                <c:pt idx="1749">
                  <c:v>1736.662137</c:v>
                </c:pt>
                <c:pt idx="1750">
                  <c:v>1737.6330250000001</c:v>
                </c:pt>
                <c:pt idx="1751">
                  <c:v>1737.4509969999999</c:v>
                </c:pt>
                <c:pt idx="1752">
                  <c:v>1738.284134</c:v>
                </c:pt>
                <c:pt idx="1753">
                  <c:v>1737.7514180000001</c:v>
                </c:pt>
                <c:pt idx="1754">
                  <c:v>1737.306936</c:v>
                </c:pt>
                <c:pt idx="1755">
                  <c:v>1738.760059</c:v>
                </c:pt>
                <c:pt idx="1756">
                  <c:v>1739.9455949999999</c:v>
                </c:pt>
                <c:pt idx="1757">
                  <c:v>1741.383959</c:v>
                </c:pt>
                <c:pt idx="1758">
                  <c:v>1741.2041770000001</c:v>
                </c:pt>
                <c:pt idx="1759">
                  <c:v>1739.8699810000001</c:v>
                </c:pt>
                <c:pt idx="1760">
                  <c:v>1738.0009319999999</c:v>
                </c:pt>
                <c:pt idx="1761">
                  <c:v>1737.9216819999999</c:v>
                </c:pt>
                <c:pt idx="1762">
                  <c:v>1739.6094519999999</c:v>
                </c:pt>
                <c:pt idx="1763">
                  <c:v>1739.0015510000001</c:v>
                </c:pt>
                <c:pt idx="1764">
                  <c:v>1737.9674560000001</c:v>
                </c:pt>
                <c:pt idx="1765">
                  <c:v>1739.644425</c:v>
                </c:pt>
                <c:pt idx="1766">
                  <c:v>1739.6379010000001</c:v>
                </c:pt>
                <c:pt idx="1767">
                  <c:v>1739.70036</c:v>
                </c:pt>
                <c:pt idx="1768">
                  <c:v>1739.698969</c:v>
                </c:pt>
                <c:pt idx="1769">
                  <c:v>1739.2778020000001</c:v>
                </c:pt>
                <c:pt idx="1770">
                  <c:v>1739.159944</c:v>
                </c:pt>
                <c:pt idx="1771">
                  <c:v>1740.351682</c:v>
                </c:pt>
                <c:pt idx="1772">
                  <c:v>1739.288497</c:v>
                </c:pt>
                <c:pt idx="1773">
                  <c:v>1738.926152</c:v>
                </c:pt>
                <c:pt idx="1774">
                  <c:v>1738.4594239999999</c:v>
                </c:pt>
                <c:pt idx="1775">
                  <c:v>1738.7074399999999</c:v>
                </c:pt>
                <c:pt idx="1776">
                  <c:v>1738.89257</c:v>
                </c:pt>
                <c:pt idx="1777">
                  <c:v>1738.223921</c:v>
                </c:pt>
                <c:pt idx="1778">
                  <c:v>1739.7310540000001</c:v>
                </c:pt>
                <c:pt idx="1779">
                  <c:v>1741.828334</c:v>
                </c:pt>
                <c:pt idx="1780">
                  <c:v>1741.07188</c:v>
                </c:pt>
                <c:pt idx="1781">
                  <c:v>1739.970728</c:v>
                </c:pt>
                <c:pt idx="1782">
                  <c:v>1741.2791480000001</c:v>
                </c:pt>
                <c:pt idx="1783">
                  <c:v>1742.7120580000001</c:v>
                </c:pt>
                <c:pt idx="1784">
                  <c:v>1742.2434049999999</c:v>
                </c:pt>
                <c:pt idx="1785">
                  <c:v>1742.6224340000001</c:v>
                </c:pt>
                <c:pt idx="1786">
                  <c:v>1741.3633179999999</c:v>
                </c:pt>
                <c:pt idx="1787">
                  <c:v>1742.159022</c:v>
                </c:pt>
                <c:pt idx="1788">
                  <c:v>1742.856119</c:v>
                </c:pt>
                <c:pt idx="1789">
                  <c:v>1742.779436</c:v>
                </c:pt>
                <c:pt idx="1790">
                  <c:v>1742.6617920000001</c:v>
                </c:pt>
                <c:pt idx="1791">
                  <c:v>1743.065206</c:v>
                </c:pt>
                <c:pt idx="1792">
                  <c:v>1743.7963119999999</c:v>
                </c:pt>
                <c:pt idx="1793">
                  <c:v>1743.1923690000001</c:v>
                </c:pt>
                <c:pt idx="1794">
                  <c:v>1744.274484</c:v>
                </c:pt>
                <c:pt idx="1795">
                  <c:v>1744.57437</c:v>
                </c:pt>
                <c:pt idx="1796">
                  <c:v>1745.447934</c:v>
                </c:pt>
                <c:pt idx="1797">
                  <c:v>1745.9370140000001</c:v>
                </c:pt>
                <c:pt idx="1798">
                  <c:v>1746.790471</c:v>
                </c:pt>
                <c:pt idx="1799">
                  <c:v>1747.867667</c:v>
                </c:pt>
                <c:pt idx="1800">
                  <c:v>1747.6809330000001</c:v>
                </c:pt>
                <c:pt idx="1801">
                  <c:v>1748.385196</c:v>
                </c:pt>
                <c:pt idx="1802">
                  <c:v>1749.377794</c:v>
                </c:pt>
                <c:pt idx="1803">
                  <c:v>1748.613533</c:v>
                </c:pt>
                <c:pt idx="1804">
                  <c:v>1748.568935</c:v>
                </c:pt>
                <c:pt idx="1805">
                  <c:v>1748.1868039999999</c:v>
                </c:pt>
                <c:pt idx="1806">
                  <c:v>1748.778235</c:v>
                </c:pt>
                <c:pt idx="1807">
                  <c:v>1748.269904</c:v>
                </c:pt>
                <c:pt idx="1808">
                  <c:v>1748.2010290000001</c:v>
                </c:pt>
                <c:pt idx="1809">
                  <c:v>1748.937269</c:v>
                </c:pt>
                <c:pt idx="1810">
                  <c:v>1748.1820990000001</c:v>
                </c:pt>
                <c:pt idx="1811">
                  <c:v>1746.468339</c:v>
                </c:pt>
                <c:pt idx="1812">
                  <c:v>1746.93496</c:v>
                </c:pt>
                <c:pt idx="1813">
                  <c:v>1748.2327929999999</c:v>
                </c:pt>
                <c:pt idx="1814">
                  <c:v>1748.1253079999999</c:v>
                </c:pt>
                <c:pt idx="1815">
                  <c:v>1748.80647</c:v>
                </c:pt>
                <c:pt idx="1816">
                  <c:v>1747.767562</c:v>
                </c:pt>
                <c:pt idx="1817">
                  <c:v>1749.9455889999999</c:v>
                </c:pt>
                <c:pt idx="1818">
                  <c:v>1750.3978790000001</c:v>
                </c:pt>
                <c:pt idx="1819">
                  <c:v>1749.9127559999999</c:v>
                </c:pt>
                <c:pt idx="1820">
                  <c:v>1749.9610970000001</c:v>
                </c:pt>
                <c:pt idx="1821">
                  <c:v>1750.463653</c:v>
                </c:pt>
                <c:pt idx="1822">
                  <c:v>1750.662151</c:v>
                </c:pt>
                <c:pt idx="1823">
                  <c:v>1750.4561659999999</c:v>
                </c:pt>
                <c:pt idx="1824">
                  <c:v>1749.261861</c:v>
                </c:pt>
                <c:pt idx="1825">
                  <c:v>1750.647285</c:v>
                </c:pt>
                <c:pt idx="1826">
                  <c:v>1750.2337110000001</c:v>
                </c:pt>
                <c:pt idx="1827">
                  <c:v>1750.372318</c:v>
                </c:pt>
                <c:pt idx="1828">
                  <c:v>1750.604826</c:v>
                </c:pt>
                <c:pt idx="1829">
                  <c:v>1751.2551860000001</c:v>
                </c:pt>
                <c:pt idx="1830">
                  <c:v>1751.2532610000001</c:v>
                </c:pt>
                <c:pt idx="1831">
                  <c:v>1751.1452420000001</c:v>
                </c:pt>
                <c:pt idx="1832">
                  <c:v>1751.782768</c:v>
                </c:pt>
                <c:pt idx="1833">
                  <c:v>1751.74063</c:v>
                </c:pt>
                <c:pt idx="1834">
                  <c:v>1752.156236</c:v>
                </c:pt>
                <c:pt idx="1835">
                  <c:v>1751.1779690000001</c:v>
                </c:pt>
                <c:pt idx="1836">
                  <c:v>1752.1425469999999</c:v>
                </c:pt>
                <c:pt idx="1837">
                  <c:v>1752.880498</c:v>
                </c:pt>
                <c:pt idx="1838">
                  <c:v>1752.5599709999999</c:v>
                </c:pt>
                <c:pt idx="1839">
                  <c:v>1753.6979140000001</c:v>
                </c:pt>
                <c:pt idx="1840">
                  <c:v>1753.6312840000001</c:v>
                </c:pt>
                <c:pt idx="1841">
                  <c:v>1753.261346</c:v>
                </c:pt>
                <c:pt idx="1842">
                  <c:v>1752.3347349999999</c:v>
                </c:pt>
                <c:pt idx="1843">
                  <c:v>1752.911728</c:v>
                </c:pt>
                <c:pt idx="1844">
                  <c:v>1753.6703210000001</c:v>
                </c:pt>
                <c:pt idx="1845">
                  <c:v>1754.2164049999999</c:v>
                </c:pt>
                <c:pt idx="1846">
                  <c:v>1753.2908640000001</c:v>
                </c:pt>
                <c:pt idx="1847">
                  <c:v>1752.5685269999999</c:v>
                </c:pt>
                <c:pt idx="1848">
                  <c:v>1753.4069039999999</c:v>
                </c:pt>
                <c:pt idx="1849">
                  <c:v>1753.512142</c:v>
                </c:pt>
                <c:pt idx="1850">
                  <c:v>1752.8791080000001</c:v>
                </c:pt>
                <c:pt idx="1851">
                  <c:v>1753.420273</c:v>
                </c:pt>
                <c:pt idx="1852">
                  <c:v>1755.3338140000001</c:v>
                </c:pt>
                <c:pt idx="1853">
                  <c:v>1754.8689039999999</c:v>
                </c:pt>
                <c:pt idx="1854">
                  <c:v>1753.8027239999999</c:v>
                </c:pt>
                <c:pt idx="1855">
                  <c:v>1753.4815550000001</c:v>
                </c:pt>
                <c:pt idx="1856">
                  <c:v>1753.9743779999999</c:v>
                </c:pt>
                <c:pt idx="1857">
                  <c:v>1754.416187</c:v>
                </c:pt>
                <c:pt idx="1858">
                  <c:v>1754.881952</c:v>
                </c:pt>
                <c:pt idx="1859">
                  <c:v>1755.188148</c:v>
                </c:pt>
                <c:pt idx="1860">
                  <c:v>1756.3781759999999</c:v>
                </c:pt>
                <c:pt idx="1861">
                  <c:v>1755.506216</c:v>
                </c:pt>
                <c:pt idx="1862">
                  <c:v>1757.1444690000001</c:v>
                </c:pt>
                <c:pt idx="1863">
                  <c:v>1757.144041</c:v>
                </c:pt>
                <c:pt idx="1864">
                  <c:v>1756.797525</c:v>
                </c:pt>
                <c:pt idx="1865">
                  <c:v>1755.4671800000001</c:v>
                </c:pt>
                <c:pt idx="1866">
                  <c:v>1756.1982869999999</c:v>
                </c:pt>
                <c:pt idx="1867">
                  <c:v>1755.3660050000001</c:v>
                </c:pt>
                <c:pt idx="1868">
                  <c:v>1754.5865570000001</c:v>
                </c:pt>
                <c:pt idx="1869">
                  <c:v>1754.386669</c:v>
                </c:pt>
                <c:pt idx="1870">
                  <c:v>1753.6510699999999</c:v>
                </c:pt>
                <c:pt idx="1871">
                  <c:v>1753.3881879999999</c:v>
                </c:pt>
                <c:pt idx="1872">
                  <c:v>1754.0034680000001</c:v>
                </c:pt>
                <c:pt idx="1873">
                  <c:v>1754.4200370000001</c:v>
                </c:pt>
                <c:pt idx="1874">
                  <c:v>1754.80206</c:v>
                </c:pt>
                <c:pt idx="1875">
                  <c:v>1754.690298</c:v>
                </c:pt>
                <c:pt idx="1876">
                  <c:v>1756.210051</c:v>
                </c:pt>
                <c:pt idx="1877">
                  <c:v>1755.2850450000001</c:v>
                </c:pt>
                <c:pt idx="1878">
                  <c:v>1755.294991</c:v>
                </c:pt>
                <c:pt idx="1879">
                  <c:v>1755.784713</c:v>
                </c:pt>
                <c:pt idx="1880">
                  <c:v>1754.4719070000001</c:v>
                </c:pt>
                <c:pt idx="1881">
                  <c:v>1753.4255129999999</c:v>
                </c:pt>
                <c:pt idx="1882">
                  <c:v>1755.1478279999999</c:v>
                </c:pt>
                <c:pt idx="1883">
                  <c:v>1755.321835</c:v>
                </c:pt>
                <c:pt idx="1884">
                  <c:v>1754.1784379999999</c:v>
                </c:pt>
                <c:pt idx="1885">
                  <c:v>1753.9414380000001</c:v>
                </c:pt>
                <c:pt idx="1886">
                  <c:v>1755.6400100000001</c:v>
                </c:pt>
                <c:pt idx="1887">
                  <c:v>1758.4233710000001</c:v>
                </c:pt>
                <c:pt idx="1888">
                  <c:v>1758.408185</c:v>
                </c:pt>
                <c:pt idx="1889">
                  <c:v>1757.749055</c:v>
                </c:pt>
                <c:pt idx="1890">
                  <c:v>1757.4732320000001</c:v>
                </c:pt>
                <c:pt idx="1891">
                  <c:v>1757.0752729999999</c:v>
                </c:pt>
                <c:pt idx="1892">
                  <c:v>1756.850465</c:v>
                </c:pt>
                <c:pt idx="1893">
                  <c:v>1756.9256499999999</c:v>
                </c:pt>
                <c:pt idx="1894">
                  <c:v>1757.697291</c:v>
                </c:pt>
                <c:pt idx="1895">
                  <c:v>1756.7654399999999</c:v>
                </c:pt>
                <c:pt idx="1896">
                  <c:v>1755.524398</c:v>
                </c:pt>
                <c:pt idx="1897">
                  <c:v>1754.5983220000001</c:v>
                </c:pt>
                <c:pt idx="1898">
                  <c:v>1755.698725</c:v>
                </c:pt>
                <c:pt idx="1899">
                  <c:v>1757.3551600000001</c:v>
                </c:pt>
                <c:pt idx="1900">
                  <c:v>1757.8085189999999</c:v>
                </c:pt>
                <c:pt idx="1901">
                  <c:v>1757.932687</c:v>
                </c:pt>
                <c:pt idx="1902">
                  <c:v>1756.7102540000001</c:v>
                </c:pt>
                <c:pt idx="1903">
                  <c:v>1758.5082890000001</c:v>
                </c:pt>
                <c:pt idx="1904">
                  <c:v>1758.9141629999999</c:v>
                </c:pt>
                <c:pt idx="1905">
                  <c:v>1759.319929</c:v>
                </c:pt>
                <c:pt idx="1906">
                  <c:v>1759.900879</c:v>
                </c:pt>
                <c:pt idx="1907">
                  <c:v>1758.680157</c:v>
                </c:pt>
                <c:pt idx="1908">
                  <c:v>1758.656735</c:v>
                </c:pt>
                <c:pt idx="1909">
                  <c:v>1757.324572</c:v>
                </c:pt>
                <c:pt idx="1910">
                  <c:v>1757.789589</c:v>
                </c:pt>
                <c:pt idx="1911">
                  <c:v>1758.2638030000001</c:v>
                </c:pt>
                <c:pt idx="1912">
                  <c:v>1759.6324360000001</c:v>
                </c:pt>
                <c:pt idx="1913">
                  <c:v>1759.943231</c:v>
                </c:pt>
                <c:pt idx="1914">
                  <c:v>1760.0330690000001</c:v>
                </c:pt>
                <c:pt idx="1915">
                  <c:v>1759.1085969999999</c:v>
                </c:pt>
                <c:pt idx="1916">
                  <c:v>1759.437788</c:v>
                </c:pt>
                <c:pt idx="1917">
                  <c:v>1759.5766080000001</c:v>
                </c:pt>
                <c:pt idx="1918">
                  <c:v>1760.269534</c:v>
                </c:pt>
                <c:pt idx="1919">
                  <c:v>1760.495946</c:v>
                </c:pt>
                <c:pt idx="1920">
                  <c:v>1761.2113320000001</c:v>
                </c:pt>
                <c:pt idx="1921">
                  <c:v>1760.60589</c:v>
                </c:pt>
                <c:pt idx="1922">
                  <c:v>1760.623323</c:v>
                </c:pt>
                <c:pt idx="1923">
                  <c:v>1760.6994709999999</c:v>
                </c:pt>
                <c:pt idx="1924">
                  <c:v>1760.6738029999999</c:v>
                </c:pt>
                <c:pt idx="1925">
                  <c:v>1760.046758</c:v>
                </c:pt>
                <c:pt idx="1926">
                  <c:v>1760.623644</c:v>
                </c:pt>
                <c:pt idx="1927">
                  <c:v>1760.8639599999999</c:v>
                </c:pt>
                <c:pt idx="1928">
                  <c:v>1760.8312330000001</c:v>
                </c:pt>
                <c:pt idx="1929">
                  <c:v>1760.81241</c:v>
                </c:pt>
                <c:pt idx="1930">
                  <c:v>1761.4630910000001</c:v>
                </c:pt>
                <c:pt idx="1931">
                  <c:v>1760.4042910000001</c:v>
                </c:pt>
                <c:pt idx="1932">
                  <c:v>1759.2179000000001</c:v>
                </c:pt>
                <c:pt idx="1933">
                  <c:v>1758.6895689999999</c:v>
                </c:pt>
                <c:pt idx="1934">
                  <c:v>1758.878228</c:v>
                </c:pt>
                <c:pt idx="1935">
                  <c:v>1757.4919480000001</c:v>
                </c:pt>
                <c:pt idx="1936">
                  <c:v>1756.6433039999999</c:v>
                </c:pt>
                <c:pt idx="1937">
                  <c:v>1757.7034940000001</c:v>
                </c:pt>
                <c:pt idx="1938">
                  <c:v>1756.8227649999999</c:v>
                </c:pt>
                <c:pt idx="1939">
                  <c:v>1757.918463</c:v>
                </c:pt>
                <c:pt idx="1940">
                  <c:v>1758.385618</c:v>
                </c:pt>
                <c:pt idx="1941">
                  <c:v>1759.050203</c:v>
                </c:pt>
                <c:pt idx="1942">
                  <c:v>1760.0690039999999</c:v>
                </c:pt>
                <c:pt idx="1943">
                  <c:v>1759.7152149999999</c:v>
                </c:pt>
                <c:pt idx="1944">
                  <c:v>1759.0831430000001</c:v>
                </c:pt>
                <c:pt idx="1945">
                  <c:v>1758.0690480000001</c:v>
                </c:pt>
                <c:pt idx="1946">
                  <c:v>1759.69436</c:v>
                </c:pt>
                <c:pt idx="1947">
                  <c:v>1761.178926</c:v>
                </c:pt>
                <c:pt idx="1948">
                  <c:v>1760.9592520000001</c:v>
                </c:pt>
                <c:pt idx="1949">
                  <c:v>1760.679472</c:v>
                </c:pt>
                <c:pt idx="1950">
                  <c:v>1761.151975</c:v>
                </c:pt>
                <c:pt idx="1951">
                  <c:v>1760.5785109999999</c:v>
                </c:pt>
                <c:pt idx="1952">
                  <c:v>1761.1141150000001</c:v>
                </c:pt>
                <c:pt idx="1953">
                  <c:v>1760.830271</c:v>
                </c:pt>
                <c:pt idx="1954">
                  <c:v>1760.8610719999999</c:v>
                </c:pt>
                <c:pt idx="1955">
                  <c:v>1761.1296219999999</c:v>
                </c:pt>
                <c:pt idx="1956">
                  <c:v>1759.6324360000001</c:v>
                </c:pt>
                <c:pt idx="1957">
                  <c:v>1759.840025</c:v>
                </c:pt>
                <c:pt idx="1958">
                  <c:v>1761.3458740000001</c:v>
                </c:pt>
                <c:pt idx="1959">
                  <c:v>1762.604456</c:v>
                </c:pt>
                <c:pt idx="1960">
                  <c:v>1761.9892829999999</c:v>
                </c:pt>
                <c:pt idx="1961">
                  <c:v>1760.5760519999999</c:v>
                </c:pt>
                <c:pt idx="1962">
                  <c:v>1760.6673860000001</c:v>
                </c:pt>
                <c:pt idx="1963">
                  <c:v>1761.017004</c:v>
                </c:pt>
                <c:pt idx="1964">
                  <c:v>1762.0057529999999</c:v>
                </c:pt>
                <c:pt idx="1965">
                  <c:v>1762.345425</c:v>
                </c:pt>
                <c:pt idx="1966">
                  <c:v>1762.406279</c:v>
                </c:pt>
                <c:pt idx="1967">
                  <c:v>1763.0997400000001</c:v>
                </c:pt>
                <c:pt idx="1968">
                  <c:v>1762.818141</c:v>
                </c:pt>
                <c:pt idx="1969">
                  <c:v>1763.0264790000001</c:v>
                </c:pt>
                <c:pt idx="1970">
                  <c:v>1762.600606</c:v>
                </c:pt>
                <c:pt idx="1971">
                  <c:v>1762.708946</c:v>
                </c:pt>
                <c:pt idx="1972">
                  <c:v>1762.5383609999999</c:v>
                </c:pt>
                <c:pt idx="1973">
                  <c:v>1763.0345</c:v>
                </c:pt>
                <c:pt idx="1974">
                  <c:v>1763.2871150000001</c:v>
                </c:pt>
                <c:pt idx="1975">
                  <c:v>1763.1962080000001</c:v>
                </c:pt>
                <c:pt idx="1976">
                  <c:v>1763.1252999999999</c:v>
                </c:pt>
                <c:pt idx="1977">
                  <c:v>1763.1270119999999</c:v>
                </c:pt>
                <c:pt idx="1978">
                  <c:v>1763.4984469999999</c:v>
                </c:pt>
                <c:pt idx="1979">
                  <c:v>1762.849692</c:v>
                </c:pt>
                <c:pt idx="1980">
                  <c:v>1763.6197279999999</c:v>
                </c:pt>
                <c:pt idx="1981">
                  <c:v>1763.5620819999999</c:v>
                </c:pt>
                <c:pt idx="1982">
                  <c:v>1763.6356639999999</c:v>
                </c:pt>
                <c:pt idx="1983">
                  <c:v>1764.3078410000001</c:v>
                </c:pt>
                <c:pt idx="1984">
                  <c:v>1763.6260380000001</c:v>
                </c:pt>
                <c:pt idx="1985">
                  <c:v>1762.9271229999999</c:v>
                </c:pt>
                <c:pt idx="1986">
                  <c:v>1762.7718319999999</c:v>
                </c:pt>
                <c:pt idx="1987">
                  <c:v>1761.5349610000001</c:v>
                </c:pt>
                <c:pt idx="1988">
                  <c:v>1761.6572040000001</c:v>
                </c:pt>
                <c:pt idx="1989">
                  <c:v>1763.38968</c:v>
                </c:pt>
                <c:pt idx="1990">
                  <c:v>1764.604519</c:v>
                </c:pt>
                <c:pt idx="1991">
                  <c:v>1764.7317889999999</c:v>
                </c:pt>
                <c:pt idx="1992">
                  <c:v>1764.2002500000001</c:v>
                </c:pt>
                <c:pt idx="1993">
                  <c:v>1763.8755510000001</c:v>
                </c:pt>
                <c:pt idx="1994">
                  <c:v>1763.7127740000001</c:v>
                </c:pt>
                <c:pt idx="1995">
                  <c:v>1764.6817370000001</c:v>
                </c:pt>
                <c:pt idx="1996">
                  <c:v>1765.59915</c:v>
                </c:pt>
                <c:pt idx="1997">
                  <c:v>1766.874202</c:v>
                </c:pt>
                <c:pt idx="1998">
                  <c:v>1766.3083320000001</c:v>
                </c:pt>
                <c:pt idx="1999">
                  <c:v>1765.4313460000001</c:v>
                </c:pt>
                <c:pt idx="2000">
                  <c:v>1764.9401270000001</c:v>
                </c:pt>
                <c:pt idx="2001">
                  <c:v>1765.403646</c:v>
                </c:pt>
                <c:pt idx="2002">
                  <c:v>1764.495645</c:v>
                </c:pt>
                <c:pt idx="2003">
                  <c:v>1765.386107</c:v>
                </c:pt>
                <c:pt idx="2004">
                  <c:v>1766.558487</c:v>
                </c:pt>
                <c:pt idx="2005">
                  <c:v>1767.8464799999999</c:v>
                </c:pt>
                <c:pt idx="2006">
                  <c:v>1767.1718430000001</c:v>
                </c:pt>
                <c:pt idx="2007">
                  <c:v>1767.066284</c:v>
                </c:pt>
                <c:pt idx="2008">
                  <c:v>1767.193019</c:v>
                </c:pt>
                <c:pt idx="2009">
                  <c:v>1767.9032709999999</c:v>
                </c:pt>
                <c:pt idx="2010">
                  <c:v>1768.680687</c:v>
                </c:pt>
                <c:pt idx="2011">
                  <c:v>1766.938265</c:v>
                </c:pt>
                <c:pt idx="2012">
                  <c:v>1765.5545520000001</c:v>
                </c:pt>
                <c:pt idx="2013">
                  <c:v>1763.5921350000001</c:v>
                </c:pt>
                <c:pt idx="2014">
                  <c:v>1765.3870690000001</c:v>
                </c:pt>
                <c:pt idx="2015">
                  <c:v>1767.625309</c:v>
                </c:pt>
                <c:pt idx="2016">
                  <c:v>1767.7897969999999</c:v>
                </c:pt>
                <c:pt idx="2017">
                  <c:v>1766.919549</c:v>
                </c:pt>
                <c:pt idx="2018">
                  <c:v>1767.290878</c:v>
                </c:pt>
                <c:pt idx="2019">
                  <c:v>1767.726269</c:v>
                </c:pt>
                <c:pt idx="2020">
                  <c:v>1768.006584</c:v>
                </c:pt>
                <c:pt idx="2021">
                  <c:v>1768.867528</c:v>
                </c:pt>
                <c:pt idx="2022">
                  <c:v>1768.7792939999999</c:v>
                </c:pt>
                <c:pt idx="2023">
                  <c:v>1768.3650789999999</c:v>
                </c:pt>
                <c:pt idx="2024">
                  <c:v>1768.647532</c:v>
                </c:pt>
                <c:pt idx="2025">
                  <c:v>1767.4604999999999</c:v>
                </c:pt>
                <c:pt idx="2026">
                  <c:v>1766.7122810000001</c:v>
                </c:pt>
                <c:pt idx="2027">
                  <c:v>1766.8457539999999</c:v>
                </c:pt>
                <c:pt idx="2028">
                  <c:v>1766.7297129999999</c:v>
                </c:pt>
                <c:pt idx="2029">
                  <c:v>1767.5063809999999</c:v>
                </c:pt>
                <c:pt idx="2030">
                  <c:v>1767.379111</c:v>
                </c:pt>
                <c:pt idx="2031">
                  <c:v>1768.932446</c:v>
                </c:pt>
                <c:pt idx="2032">
                  <c:v>1768.5252889999999</c:v>
                </c:pt>
                <c:pt idx="2033">
                  <c:v>1769.0252780000001</c:v>
                </c:pt>
                <c:pt idx="2034">
                  <c:v>1769.3869810000001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38336"/>
        <c:axId val="53439872"/>
      </c:lineChart>
      <c:catAx>
        <c:axId val="534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439872"/>
        <c:crosses val="autoZero"/>
        <c:auto val="1"/>
        <c:lblAlgn val="ctr"/>
        <c:lblOffset val="100"/>
        <c:noMultiLvlLbl val="0"/>
      </c:catAx>
      <c:valAx>
        <c:axId val="5343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3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aseline="0"/>
      </a:pPr>
      <a:endParaRPr lang="et-E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Force</a:t>
            </a:r>
            <a:r>
              <a:rPr lang="et-EE" dirty="0" smtClean="0"/>
              <a:t> (mg)</a:t>
            </a:r>
            <a:r>
              <a:rPr lang="en-US" dirty="0" smtClean="0"/>
              <a:t> </a:t>
            </a:r>
            <a:r>
              <a:rPr lang="et-EE" dirty="0"/>
              <a:t>in </a:t>
            </a:r>
            <a:r>
              <a:rPr lang="et-EE" dirty="0" smtClean="0"/>
              <a:t>time (s)</a:t>
            </a:r>
            <a:endParaRPr lang="et-EE" dirty="0"/>
          </a:p>
          <a:p>
            <a:pPr>
              <a:defRPr/>
            </a:pPr>
            <a:r>
              <a:rPr lang="et-EE" dirty="0"/>
              <a:t>0,650 V, 3 cycles 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'Force_CA_0,650 V_ 200 s_3cyc_(2'!$C$1</c:f>
              <c:strCache>
                <c:ptCount val="1"/>
                <c:pt idx="0">
                  <c:v>Force (mg)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'Force_CA_0,650 V_ 200 s_3cyc_(2'!$F$2:$F$2074</c:f>
              <c:numCache>
                <c:formatCode>General</c:formatCode>
                <c:ptCount val="2073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2.9</c:v>
                </c:pt>
                <c:pt idx="6">
                  <c:v>3.5</c:v>
                </c:pt>
                <c:pt idx="7">
                  <c:v>4.0999999999999996</c:v>
                </c:pt>
                <c:pt idx="8">
                  <c:v>4.7</c:v>
                </c:pt>
                <c:pt idx="9">
                  <c:v>5.3</c:v>
                </c:pt>
                <c:pt idx="10">
                  <c:v>5.9</c:v>
                </c:pt>
                <c:pt idx="11">
                  <c:v>6.4</c:v>
                </c:pt>
                <c:pt idx="12">
                  <c:v>7</c:v>
                </c:pt>
                <c:pt idx="13">
                  <c:v>7.6</c:v>
                </c:pt>
                <c:pt idx="14">
                  <c:v>8.1999999999999993</c:v>
                </c:pt>
                <c:pt idx="15">
                  <c:v>8.8000000000000007</c:v>
                </c:pt>
                <c:pt idx="16">
                  <c:v>9.3000000000000007</c:v>
                </c:pt>
                <c:pt idx="17">
                  <c:v>9.9</c:v>
                </c:pt>
                <c:pt idx="18">
                  <c:v>10.5</c:v>
                </c:pt>
                <c:pt idx="19">
                  <c:v>11</c:v>
                </c:pt>
                <c:pt idx="20">
                  <c:v>11.6</c:v>
                </c:pt>
                <c:pt idx="21">
                  <c:v>12.2</c:v>
                </c:pt>
                <c:pt idx="22">
                  <c:v>12.8</c:v>
                </c:pt>
                <c:pt idx="23">
                  <c:v>13.4</c:v>
                </c:pt>
                <c:pt idx="24">
                  <c:v>13.9</c:v>
                </c:pt>
                <c:pt idx="25">
                  <c:v>14.5</c:v>
                </c:pt>
                <c:pt idx="26">
                  <c:v>15.1</c:v>
                </c:pt>
                <c:pt idx="27">
                  <c:v>15.6</c:v>
                </c:pt>
                <c:pt idx="28">
                  <c:v>16.2</c:v>
                </c:pt>
                <c:pt idx="29">
                  <c:v>16.8</c:v>
                </c:pt>
                <c:pt idx="30">
                  <c:v>17.399999999999999</c:v>
                </c:pt>
                <c:pt idx="31">
                  <c:v>17.899999999999999</c:v>
                </c:pt>
                <c:pt idx="32">
                  <c:v>18.5</c:v>
                </c:pt>
                <c:pt idx="33">
                  <c:v>19.100000000000001</c:v>
                </c:pt>
                <c:pt idx="34">
                  <c:v>19.7</c:v>
                </c:pt>
                <c:pt idx="35">
                  <c:v>20.2</c:v>
                </c:pt>
                <c:pt idx="36">
                  <c:v>20.8</c:v>
                </c:pt>
                <c:pt idx="37">
                  <c:v>21.4</c:v>
                </c:pt>
                <c:pt idx="38">
                  <c:v>22</c:v>
                </c:pt>
                <c:pt idx="39">
                  <c:v>22.5</c:v>
                </c:pt>
                <c:pt idx="40">
                  <c:v>23.1</c:v>
                </c:pt>
                <c:pt idx="41">
                  <c:v>23.7</c:v>
                </c:pt>
                <c:pt idx="42">
                  <c:v>24.3</c:v>
                </c:pt>
                <c:pt idx="43">
                  <c:v>24.9</c:v>
                </c:pt>
                <c:pt idx="44">
                  <c:v>25.4</c:v>
                </c:pt>
                <c:pt idx="45">
                  <c:v>26</c:v>
                </c:pt>
                <c:pt idx="46">
                  <c:v>26.6</c:v>
                </c:pt>
                <c:pt idx="47">
                  <c:v>27.2</c:v>
                </c:pt>
                <c:pt idx="48">
                  <c:v>27.8</c:v>
                </c:pt>
                <c:pt idx="49">
                  <c:v>28.4</c:v>
                </c:pt>
                <c:pt idx="50">
                  <c:v>29</c:v>
                </c:pt>
                <c:pt idx="51">
                  <c:v>29.5</c:v>
                </c:pt>
                <c:pt idx="52">
                  <c:v>30.1</c:v>
                </c:pt>
                <c:pt idx="53">
                  <c:v>30.7</c:v>
                </c:pt>
                <c:pt idx="54">
                  <c:v>31.2</c:v>
                </c:pt>
                <c:pt idx="55">
                  <c:v>31.8</c:v>
                </c:pt>
                <c:pt idx="56">
                  <c:v>32.4</c:v>
                </c:pt>
                <c:pt idx="57">
                  <c:v>33</c:v>
                </c:pt>
                <c:pt idx="58">
                  <c:v>33.6</c:v>
                </c:pt>
                <c:pt idx="59">
                  <c:v>34.200000000000003</c:v>
                </c:pt>
                <c:pt idx="60">
                  <c:v>34.700000000000003</c:v>
                </c:pt>
                <c:pt idx="61">
                  <c:v>35.299999999999997</c:v>
                </c:pt>
                <c:pt idx="62">
                  <c:v>35.9</c:v>
                </c:pt>
                <c:pt idx="63">
                  <c:v>36.4</c:v>
                </c:pt>
                <c:pt idx="64">
                  <c:v>37</c:v>
                </c:pt>
                <c:pt idx="65">
                  <c:v>37.6</c:v>
                </c:pt>
                <c:pt idx="66">
                  <c:v>38.1</c:v>
                </c:pt>
                <c:pt idx="67">
                  <c:v>38.700000000000003</c:v>
                </c:pt>
                <c:pt idx="68">
                  <c:v>39.299999999999997</c:v>
                </c:pt>
                <c:pt idx="69">
                  <c:v>39.799999999999997</c:v>
                </c:pt>
                <c:pt idx="70">
                  <c:v>40.4</c:v>
                </c:pt>
                <c:pt idx="71">
                  <c:v>41</c:v>
                </c:pt>
                <c:pt idx="72">
                  <c:v>41.6</c:v>
                </c:pt>
                <c:pt idx="73">
                  <c:v>42.1</c:v>
                </c:pt>
                <c:pt idx="74">
                  <c:v>42.7</c:v>
                </c:pt>
                <c:pt idx="75">
                  <c:v>43.3</c:v>
                </c:pt>
                <c:pt idx="76">
                  <c:v>43.8</c:v>
                </c:pt>
                <c:pt idx="77">
                  <c:v>44.4</c:v>
                </c:pt>
                <c:pt idx="78">
                  <c:v>45</c:v>
                </c:pt>
                <c:pt idx="79">
                  <c:v>45.6</c:v>
                </c:pt>
                <c:pt idx="80">
                  <c:v>46.2</c:v>
                </c:pt>
                <c:pt idx="81">
                  <c:v>46.8</c:v>
                </c:pt>
                <c:pt idx="82">
                  <c:v>47.3</c:v>
                </c:pt>
                <c:pt idx="83">
                  <c:v>47.9</c:v>
                </c:pt>
                <c:pt idx="84">
                  <c:v>48.5</c:v>
                </c:pt>
                <c:pt idx="85">
                  <c:v>49.1</c:v>
                </c:pt>
                <c:pt idx="86">
                  <c:v>49.7</c:v>
                </c:pt>
                <c:pt idx="87">
                  <c:v>50.2</c:v>
                </c:pt>
                <c:pt idx="88">
                  <c:v>50.8</c:v>
                </c:pt>
                <c:pt idx="89">
                  <c:v>51.4</c:v>
                </c:pt>
                <c:pt idx="90">
                  <c:v>52</c:v>
                </c:pt>
                <c:pt idx="91">
                  <c:v>52.6</c:v>
                </c:pt>
                <c:pt idx="92">
                  <c:v>53.2</c:v>
                </c:pt>
                <c:pt idx="93">
                  <c:v>53.7</c:v>
                </c:pt>
                <c:pt idx="94">
                  <c:v>54.3</c:v>
                </c:pt>
                <c:pt idx="95">
                  <c:v>54.9</c:v>
                </c:pt>
                <c:pt idx="96">
                  <c:v>55.5</c:v>
                </c:pt>
                <c:pt idx="97">
                  <c:v>56.1</c:v>
                </c:pt>
                <c:pt idx="98">
                  <c:v>56.7</c:v>
                </c:pt>
                <c:pt idx="99">
                  <c:v>57.3</c:v>
                </c:pt>
                <c:pt idx="100">
                  <c:v>57.9</c:v>
                </c:pt>
                <c:pt idx="101">
                  <c:v>58.4</c:v>
                </c:pt>
                <c:pt idx="102">
                  <c:v>59</c:v>
                </c:pt>
                <c:pt idx="103">
                  <c:v>59.6</c:v>
                </c:pt>
                <c:pt idx="104">
                  <c:v>60.1</c:v>
                </c:pt>
                <c:pt idx="105">
                  <c:v>60.7</c:v>
                </c:pt>
                <c:pt idx="106">
                  <c:v>61.3</c:v>
                </c:pt>
                <c:pt idx="107">
                  <c:v>61.9</c:v>
                </c:pt>
                <c:pt idx="108">
                  <c:v>62.5</c:v>
                </c:pt>
                <c:pt idx="109">
                  <c:v>63</c:v>
                </c:pt>
                <c:pt idx="110">
                  <c:v>63.6</c:v>
                </c:pt>
                <c:pt idx="111">
                  <c:v>64.2</c:v>
                </c:pt>
                <c:pt idx="112">
                  <c:v>64.8</c:v>
                </c:pt>
                <c:pt idx="113">
                  <c:v>65.400000000000006</c:v>
                </c:pt>
                <c:pt idx="114">
                  <c:v>66</c:v>
                </c:pt>
                <c:pt idx="115">
                  <c:v>66.599999999999994</c:v>
                </c:pt>
                <c:pt idx="116">
                  <c:v>67.2</c:v>
                </c:pt>
                <c:pt idx="117">
                  <c:v>67.7</c:v>
                </c:pt>
                <c:pt idx="118">
                  <c:v>68.3</c:v>
                </c:pt>
                <c:pt idx="119">
                  <c:v>68.900000000000006</c:v>
                </c:pt>
                <c:pt idx="120">
                  <c:v>69.400000000000006</c:v>
                </c:pt>
                <c:pt idx="121">
                  <c:v>70</c:v>
                </c:pt>
                <c:pt idx="122">
                  <c:v>70.599999999999994</c:v>
                </c:pt>
                <c:pt idx="123">
                  <c:v>71.2</c:v>
                </c:pt>
                <c:pt idx="124">
                  <c:v>71.7</c:v>
                </c:pt>
                <c:pt idx="125">
                  <c:v>72.3</c:v>
                </c:pt>
                <c:pt idx="126">
                  <c:v>72.900000000000006</c:v>
                </c:pt>
                <c:pt idx="127">
                  <c:v>73.5</c:v>
                </c:pt>
                <c:pt idx="128">
                  <c:v>74.099999999999994</c:v>
                </c:pt>
                <c:pt idx="129">
                  <c:v>74.7</c:v>
                </c:pt>
                <c:pt idx="130">
                  <c:v>75.3</c:v>
                </c:pt>
                <c:pt idx="131">
                  <c:v>75.900000000000006</c:v>
                </c:pt>
                <c:pt idx="132">
                  <c:v>76.400000000000006</c:v>
                </c:pt>
                <c:pt idx="133">
                  <c:v>77</c:v>
                </c:pt>
                <c:pt idx="134">
                  <c:v>77.599999999999994</c:v>
                </c:pt>
                <c:pt idx="135">
                  <c:v>78.099999999999994</c:v>
                </c:pt>
                <c:pt idx="136">
                  <c:v>78.7</c:v>
                </c:pt>
                <c:pt idx="137">
                  <c:v>79.3</c:v>
                </c:pt>
                <c:pt idx="138">
                  <c:v>79.8</c:v>
                </c:pt>
                <c:pt idx="139">
                  <c:v>80.400000000000006</c:v>
                </c:pt>
                <c:pt idx="140">
                  <c:v>81</c:v>
                </c:pt>
                <c:pt idx="141">
                  <c:v>81.599999999999994</c:v>
                </c:pt>
                <c:pt idx="142">
                  <c:v>82.2</c:v>
                </c:pt>
                <c:pt idx="143">
                  <c:v>82.8</c:v>
                </c:pt>
                <c:pt idx="144">
                  <c:v>83.4</c:v>
                </c:pt>
                <c:pt idx="145">
                  <c:v>84</c:v>
                </c:pt>
                <c:pt idx="146">
                  <c:v>84.6</c:v>
                </c:pt>
                <c:pt idx="147">
                  <c:v>85.1</c:v>
                </c:pt>
                <c:pt idx="148">
                  <c:v>85.7</c:v>
                </c:pt>
                <c:pt idx="149">
                  <c:v>86.3</c:v>
                </c:pt>
                <c:pt idx="150">
                  <c:v>86.9</c:v>
                </c:pt>
                <c:pt idx="151">
                  <c:v>87.4</c:v>
                </c:pt>
                <c:pt idx="152">
                  <c:v>88</c:v>
                </c:pt>
                <c:pt idx="153">
                  <c:v>88.6</c:v>
                </c:pt>
                <c:pt idx="154">
                  <c:v>89.1</c:v>
                </c:pt>
                <c:pt idx="155">
                  <c:v>89.7</c:v>
                </c:pt>
                <c:pt idx="156">
                  <c:v>90.3</c:v>
                </c:pt>
                <c:pt idx="157">
                  <c:v>90.9</c:v>
                </c:pt>
                <c:pt idx="158">
                  <c:v>91.5</c:v>
                </c:pt>
                <c:pt idx="159">
                  <c:v>92.1</c:v>
                </c:pt>
                <c:pt idx="160">
                  <c:v>92.7</c:v>
                </c:pt>
                <c:pt idx="161">
                  <c:v>93.2</c:v>
                </c:pt>
                <c:pt idx="162">
                  <c:v>93.8</c:v>
                </c:pt>
                <c:pt idx="163">
                  <c:v>94.4</c:v>
                </c:pt>
                <c:pt idx="164">
                  <c:v>95</c:v>
                </c:pt>
                <c:pt idx="165">
                  <c:v>95.6</c:v>
                </c:pt>
                <c:pt idx="166">
                  <c:v>96.1</c:v>
                </c:pt>
                <c:pt idx="167">
                  <c:v>96.7</c:v>
                </c:pt>
                <c:pt idx="168">
                  <c:v>97.3</c:v>
                </c:pt>
                <c:pt idx="169">
                  <c:v>97.8</c:v>
                </c:pt>
                <c:pt idx="170">
                  <c:v>98.5</c:v>
                </c:pt>
                <c:pt idx="171">
                  <c:v>99</c:v>
                </c:pt>
                <c:pt idx="172">
                  <c:v>99.6</c:v>
                </c:pt>
                <c:pt idx="173">
                  <c:v>100.1</c:v>
                </c:pt>
                <c:pt idx="174">
                  <c:v>100.7</c:v>
                </c:pt>
                <c:pt idx="175">
                  <c:v>101.3</c:v>
                </c:pt>
                <c:pt idx="176">
                  <c:v>101.9</c:v>
                </c:pt>
                <c:pt idx="177">
                  <c:v>102.4</c:v>
                </c:pt>
                <c:pt idx="178">
                  <c:v>103</c:v>
                </c:pt>
                <c:pt idx="179">
                  <c:v>103.6</c:v>
                </c:pt>
                <c:pt idx="180">
                  <c:v>104.2</c:v>
                </c:pt>
                <c:pt idx="181">
                  <c:v>104.7</c:v>
                </c:pt>
                <c:pt idx="182">
                  <c:v>105.3</c:v>
                </c:pt>
                <c:pt idx="183">
                  <c:v>105.9</c:v>
                </c:pt>
                <c:pt idx="184">
                  <c:v>106.4</c:v>
                </c:pt>
                <c:pt idx="185">
                  <c:v>107</c:v>
                </c:pt>
                <c:pt idx="186">
                  <c:v>107.6</c:v>
                </c:pt>
                <c:pt idx="187">
                  <c:v>108.1</c:v>
                </c:pt>
                <c:pt idx="188">
                  <c:v>108.7</c:v>
                </c:pt>
                <c:pt idx="189">
                  <c:v>109.3</c:v>
                </c:pt>
                <c:pt idx="190">
                  <c:v>109.9</c:v>
                </c:pt>
                <c:pt idx="191">
                  <c:v>110.4</c:v>
                </c:pt>
                <c:pt idx="192">
                  <c:v>111</c:v>
                </c:pt>
                <c:pt idx="193">
                  <c:v>111.6</c:v>
                </c:pt>
                <c:pt idx="194">
                  <c:v>112.2</c:v>
                </c:pt>
                <c:pt idx="195">
                  <c:v>112.8</c:v>
                </c:pt>
                <c:pt idx="196">
                  <c:v>113.3</c:v>
                </c:pt>
                <c:pt idx="197">
                  <c:v>113.9</c:v>
                </c:pt>
                <c:pt idx="198">
                  <c:v>114.5</c:v>
                </c:pt>
                <c:pt idx="199">
                  <c:v>115.1</c:v>
                </c:pt>
                <c:pt idx="200">
                  <c:v>115.6</c:v>
                </c:pt>
                <c:pt idx="201">
                  <c:v>116.2</c:v>
                </c:pt>
                <c:pt idx="202">
                  <c:v>116.7</c:v>
                </c:pt>
                <c:pt idx="203">
                  <c:v>117.3</c:v>
                </c:pt>
                <c:pt idx="204">
                  <c:v>117.9</c:v>
                </c:pt>
                <c:pt idx="205">
                  <c:v>118.5</c:v>
                </c:pt>
                <c:pt idx="206">
                  <c:v>119</c:v>
                </c:pt>
                <c:pt idx="207">
                  <c:v>119.6</c:v>
                </c:pt>
                <c:pt idx="208">
                  <c:v>120.2</c:v>
                </c:pt>
                <c:pt idx="209">
                  <c:v>120.8</c:v>
                </c:pt>
                <c:pt idx="210">
                  <c:v>121.4</c:v>
                </c:pt>
                <c:pt idx="211">
                  <c:v>121.9</c:v>
                </c:pt>
                <c:pt idx="212">
                  <c:v>122.5</c:v>
                </c:pt>
                <c:pt idx="213">
                  <c:v>123.1</c:v>
                </c:pt>
                <c:pt idx="214">
                  <c:v>123.7</c:v>
                </c:pt>
                <c:pt idx="215">
                  <c:v>124.3</c:v>
                </c:pt>
                <c:pt idx="216">
                  <c:v>124.8</c:v>
                </c:pt>
                <c:pt idx="217">
                  <c:v>125.4</c:v>
                </c:pt>
                <c:pt idx="218">
                  <c:v>126</c:v>
                </c:pt>
                <c:pt idx="219">
                  <c:v>126.6</c:v>
                </c:pt>
                <c:pt idx="220">
                  <c:v>127.1</c:v>
                </c:pt>
                <c:pt idx="221">
                  <c:v>127.7</c:v>
                </c:pt>
                <c:pt idx="222">
                  <c:v>128.30000000000001</c:v>
                </c:pt>
                <c:pt idx="223">
                  <c:v>128.80000000000001</c:v>
                </c:pt>
                <c:pt idx="224">
                  <c:v>129.4</c:v>
                </c:pt>
                <c:pt idx="225">
                  <c:v>130</c:v>
                </c:pt>
                <c:pt idx="226">
                  <c:v>130.5</c:v>
                </c:pt>
                <c:pt idx="227">
                  <c:v>131.1</c:v>
                </c:pt>
                <c:pt idx="228">
                  <c:v>131.69999999999999</c:v>
                </c:pt>
                <c:pt idx="229">
                  <c:v>132.30000000000001</c:v>
                </c:pt>
                <c:pt idx="230">
                  <c:v>132.80000000000001</c:v>
                </c:pt>
                <c:pt idx="231">
                  <c:v>133.4</c:v>
                </c:pt>
                <c:pt idx="232">
                  <c:v>134</c:v>
                </c:pt>
                <c:pt idx="233">
                  <c:v>134.5</c:v>
                </c:pt>
                <c:pt idx="234">
                  <c:v>135.1</c:v>
                </c:pt>
                <c:pt idx="235">
                  <c:v>135.69999999999999</c:v>
                </c:pt>
                <c:pt idx="236">
                  <c:v>136.19999999999999</c:v>
                </c:pt>
                <c:pt idx="237">
                  <c:v>136.80000000000001</c:v>
                </c:pt>
                <c:pt idx="238">
                  <c:v>137.4</c:v>
                </c:pt>
                <c:pt idx="239">
                  <c:v>137.9</c:v>
                </c:pt>
                <c:pt idx="240">
                  <c:v>138.5</c:v>
                </c:pt>
                <c:pt idx="241">
                  <c:v>139.1</c:v>
                </c:pt>
                <c:pt idx="242">
                  <c:v>139.69999999999999</c:v>
                </c:pt>
                <c:pt idx="243">
                  <c:v>140.19999999999999</c:v>
                </c:pt>
                <c:pt idx="244">
                  <c:v>140.80000000000001</c:v>
                </c:pt>
                <c:pt idx="245">
                  <c:v>141.4</c:v>
                </c:pt>
                <c:pt idx="246">
                  <c:v>142</c:v>
                </c:pt>
                <c:pt idx="247">
                  <c:v>142.5</c:v>
                </c:pt>
                <c:pt idx="248">
                  <c:v>143.1</c:v>
                </c:pt>
                <c:pt idx="249">
                  <c:v>143.69999999999999</c:v>
                </c:pt>
                <c:pt idx="250">
                  <c:v>144.30000000000001</c:v>
                </c:pt>
                <c:pt idx="251">
                  <c:v>144.9</c:v>
                </c:pt>
                <c:pt idx="252">
                  <c:v>145.4</c:v>
                </c:pt>
                <c:pt idx="253">
                  <c:v>146</c:v>
                </c:pt>
                <c:pt idx="254">
                  <c:v>146.6</c:v>
                </c:pt>
                <c:pt idx="255">
                  <c:v>147.19999999999999</c:v>
                </c:pt>
                <c:pt idx="256">
                  <c:v>147.80000000000001</c:v>
                </c:pt>
                <c:pt idx="257">
                  <c:v>148.30000000000001</c:v>
                </c:pt>
                <c:pt idx="258">
                  <c:v>148.9</c:v>
                </c:pt>
                <c:pt idx="259">
                  <c:v>149.5</c:v>
                </c:pt>
                <c:pt idx="260">
                  <c:v>150.1</c:v>
                </c:pt>
                <c:pt idx="261">
                  <c:v>150.6</c:v>
                </c:pt>
                <c:pt idx="262">
                  <c:v>151.19999999999999</c:v>
                </c:pt>
                <c:pt idx="263">
                  <c:v>151.80000000000001</c:v>
                </c:pt>
                <c:pt idx="264">
                  <c:v>152.30000000000001</c:v>
                </c:pt>
                <c:pt idx="265">
                  <c:v>152.9</c:v>
                </c:pt>
                <c:pt idx="266">
                  <c:v>153.5</c:v>
                </c:pt>
                <c:pt idx="267">
                  <c:v>154.1</c:v>
                </c:pt>
                <c:pt idx="268">
                  <c:v>154.6</c:v>
                </c:pt>
                <c:pt idx="269">
                  <c:v>155.19999999999999</c:v>
                </c:pt>
                <c:pt idx="270">
                  <c:v>155.80000000000001</c:v>
                </c:pt>
                <c:pt idx="271">
                  <c:v>156.30000000000001</c:v>
                </c:pt>
                <c:pt idx="272">
                  <c:v>156.9</c:v>
                </c:pt>
                <c:pt idx="273">
                  <c:v>157.5</c:v>
                </c:pt>
                <c:pt idx="274">
                  <c:v>158</c:v>
                </c:pt>
                <c:pt idx="275">
                  <c:v>158.69999999999999</c:v>
                </c:pt>
                <c:pt idx="276">
                  <c:v>159.19999999999999</c:v>
                </c:pt>
                <c:pt idx="277">
                  <c:v>159.80000000000001</c:v>
                </c:pt>
                <c:pt idx="278">
                  <c:v>160.4</c:v>
                </c:pt>
                <c:pt idx="279">
                  <c:v>161</c:v>
                </c:pt>
                <c:pt idx="280">
                  <c:v>161.6</c:v>
                </c:pt>
                <c:pt idx="281">
                  <c:v>162.1</c:v>
                </c:pt>
                <c:pt idx="282">
                  <c:v>162.69999999999999</c:v>
                </c:pt>
                <c:pt idx="283">
                  <c:v>163.19999999999999</c:v>
                </c:pt>
                <c:pt idx="284">
                  <c:v>163.80000000000001</c:v>
                </c:pt>
                <c:pt idx="285">
                  <c:v>164.4</c:v>
                </c:pt>
                <c:pt idx="286">
                  <c:v>165</c:v>
                </c:pt>
                <c:pt idx="287">
                  <c:v>165.5</c:v>
                </c:pt>
                <c:pt idx="288">
                  <c:v>166.1</c:v>
                </c:pt>
                <c:pt idx="289">
                  <c:v>166.7</c:v>
                </c:pt>
                <c:pt idx="290">
                  <c:v>167.3</c:v>
                </c:pt>
                <c:pt idx="291">
                  <c:v>167.9</c:v>
                </c:pt>
                <c:pt idx="292">
                  <c:v>168.4</c:v>
                </c:pt>
                <c:pt idx="293">
                  <c:v>169</c:v>
                </c:pt>
                <c:pt idx="294">
                  <c:v>169.6</c:v>
                </c:pt>
                <c:pt idx="295">
                  <c:v>170.1</c:v>
                </c:pt>
                <c:pt idx="296">
                  <c:v>170.7</c:v>
                </c:pt>
                <c:pt idx="297">
                  <c:v>171.3</c:v>
                </c:pt>
                <c:pt idx="298">
                  <c:v>171.9</c:v>
                </c:pt>
                <c:pt idx="299">
                  <c:v>172.5</c:v>
                </c:pt>
                <c:pt idx="300">
                  <c:v>173</c:v>
                </c:pt>
                <c:pt idx="301">
                  <c:v>173.6</c:v>
                </c:pt>
                <c:pt idx="302">
                  <c:v>174.2</c:v>
                </c:pt>
                <c:pt idx="303">
                  <c:v>174.7</c:v>
                </c:pt>
                <c:pt idx="304">
                  <c:v>175.3</c:v>
                </c:pt>
                <c:pt idx="305">
                  <c:v>175.9</c:v>
                </c:pt>
                <c:pt idx="306">
                  <c:v>176.5</c:v>
                </c:pt>
                <c:pt idx="307">
                  <c:v>177.1</c:v>
                </c:pt>
                <c:pt idx="308">
                  <c:v>177.6</c:v>
                </c:pt>
                <c:pt idx="309">
                  <c:v>178.2</c:v>
                </c:pt>
                <c:pt idx="310">
                  <c:v>178.8</c:v>
                </c:pt>
                <c:pt idx="311">
                  <c:v>179.4</c:v>
                </c:pt>
                <c:pt idx="312">
                  <c:v>179.9</c:v>
                </c:pt>
                <c:pt idx="313">
                  <c:v>180.5</c:v>
                </c:pt>
                <c:pt idx="314">
                  <c:v>181.1</c:v>
                </c:pt>
                <c:pt idx="315">
                  <c:v>181.7</c:v>
                </c:pt>
                <c:pt idx="316">
                  <c:v>182.3</c:v>
                </c:pt>
                <c:pt idx="317">
                  <c:v>182.8</c:v>
                </c:pt>
                <c:pt idx="318">
                  <c:v>183.4</c:v>
                </c:pt>
                <c:pt idx="319">
                  <c:v>184</c:v>
                </c:pt>
                <c:pt idx="320">
                  <c:v>184.5</c:v>
                </c:pt>
                <c:pt idx="321">
                  <c:v>185.1</c:v>
                </c:pt>
                <c:pt idx="322">
                  <c:v>185.7</c:v>
                </c:pt>
                <c:pt idx="323">
                  <c:v>186.3</c:v>
                </c:pt>
                <c:pt idx="324">
                  <c:v>186.9</c:v>
                </c:pt>
                <c:pt idx="325">
                  <c:v>187.4</c:v>
                </c:pt>
                <c:pt idx="326">
                  <c:v>188</c:v>
                </c:pt>
                <c:pt idx="327">
                  <c:v>188.5</c:v>
                </c:pt>
                <c:pt idx="328">
                  <c:v>189.1</c:v>
                </c:pt>
                <c:pt idx="329">
                  <c:v>189.7</c:v>
                </c:pt>
                <c:pt idx="330">
                  <c:v>190.3</c:v>
                </c:pt>
                <c:pt idx="331">
                  <c:v>190.9</c:v>
                </c:pt>
                <c:pt idx="332">
                  <c:v>191.4</c:v>
                </c:pt>
                <c:pt idx="333">
                  <c:v>192</c:v>
                </c:pt>
                <c:pt idx="334">
                  <c:v>192.6</c:v>
                </c:pt>
                <c:pt idx="335">
                  <c:v>193.2</c:v>
                </c:pt>
                <c:pt idx="336">
                  <c:v>193.7</c:v>
                </c:pt>
                <c:pt idx="337">
                  <c:v>194.3</c:v>
                </c:pt>
                <c:pt idx="338">
                  <c:v>194.9</c:v>
                </c:pt>
                <c:pt idx="339">
                  <c:v>195.4</c:v>
                </c:pt>
                <c:pt idx="340">
                  <c:v>196</c:v>
                </c:pt>
                <c:pt idx="341">
                  <c:v>196.6</c:v>
                </c:pt>
                <c:pt idx="342">
                  <c:v>197.2</c:v>
                </c:pt>
                <c:pt idx="343">
                  <c:v>197.8</c:v>
                </c:pt>
                <c:pt idx="344">
                  <c:v>198.3</c:v>
                </c:pt>
                <c:pt idx="345">
                  <c:v>198.9</c:v>
                </c:pt>
                <c:pt idx="346">
                  <c:v>199.5</c:v>
                </c:pt>
                <c:pt idx="347">
                  <c:v>200</c:v>
                </c:pt>
                <c:pt idx="348">
                  <c:v>200.6</c:v>
                </c:pt>
                <c:pt idx="349">
                  <c:v>201.2</c:v>
                </c:pt>
                <c:pt idx="350">
                  <c:v>201.8</c:v>
                </c:pt>
                <c:pt idx="351">
                  <c:v>202.3</c:v>
                </c:pt>
                <c:pt idx="352">
                  <c:v>202.9</c:v>
                </c:pt>
                <c:pt idx="353">
                  <c:v>203.5</c:v>
                </c:pt>
                <c:pt idx="354">
                  <c:v>204.1</c:v>
                </c:pt>
                <c:pt idx="355">
                  <c:v>204.7</c:v>
                </c:pt>
                <c:pt idx="356">
                  <c:v>205.3</c:v>
                </c:pt>
                <c:pt idx="357">
                  <c:v>205.8</c:v>
                </c:pt>
                <c:pt idx="358">
                  <c:v>206.4</c:v>
                </c:pt>
                <c:pt idx="359">
                  <c:v>207</c:v>
                </c:pt>
                <c:pt idx="360">
                  <c:v>207.6</c:v>
                </c:pt>
                <c:pt idx="361">
                  <c:v>208.2</c:v>
                </c:pt>
                <c:pt idx="362">
                  <c:v>208.8</c:v>
                </c:pt>
                <c:pt idx="363">
                  <c:v>209.4</c:v>
                </c:pt>
                <c:pt idx="364">
                  <c:v>210</c:v>
                </c:pt>
                <c:pt idx="365">
                  <c:v>210.5</c:v>
                </c:pt>
                <c:pt idx="366">
                  <c:v>211.1</c:v>
                </c:pt>
                <c:pt idx="367">
                  <c:v>211.7</c:v>
                </c:pt>
                <c:pt idx="368">
                  <c:v>212.3</c:v>
                </c:pt>
                <c:pt idx="369">
                  <c:v>212.8</c:v>
                </c:pt>
                <c:pt idx="370">
                  <c:v>213.5</c:v>
                </c:pt>
                <c:pt idx="371">
                  <c:v>214</c:v>
                </c:pt>
                <c:pt idx="372">
                  <c:v>214.6</c:v>
                </c:pt>
                <c:pt idx="373">
                  <c:v>215.2</c:v>
                </c:pt>
                <c:pt idx="374">
                  <c:v>215.7</c:v>
                </c:pt>
                <c:pt idx="375">
                  <c:v>216.3</c:v>
                </c:pt>
                <c:pt idx="376">
                  <c:v>216.9</c:v>
                </c:pt>
                <c:pt idx="377">
                  <c:v>217.5</c:v>
                </c:pt>
                <c:pt idx="378">
                  <c:v>218.1</c:v>
                </c:pt>
                <c:pt idx="379">
                  <c:v>218.7</c:v>
                </c:pt>
                <c:pt idx="380">
                  <c:v>219.3</c:v>
                </c:pt>
                <c:pt idx="381">
                  <c:v>219.8</c:v>
                </c:pt>
                <c:pt idx="382">
                  <c:v>220.4</c:v>
                </c:pt>
                <c:pt idx="383">
                  <c:v>221</c:v>
                </c:pt>
                <c:pt idx="384">
                  <c:v>221.6</c:v>
                </c:pt>
                <c:pt idx="385">
                  <c:v>222.2</c:v>
                </c:pt>
                <c:pt idx="386">
                  <c:v>222.7</c:v>
                </c:pt>
                <c:pt idx="387">
                  <c:v>223.3</c:v>
                </c:pt>
                <c:pt idx="388">
                  <c:v>223.9</c:v>
                </c:pt>
                <c:pt idx="389">
                  <c:v>224.5</c:v>
                </c:pt>
                <c:pt idx="390">
                  <c:v>225.1</c:v>
                </c:pt>
                <c:pt idx="391">
                  <c:v>225.7</c:v>
                </c:pt>
                <c:pt idx="392">
                  <c:v>226.3</c:v>
                </c:pt>
                <c:pt idx="393">
                  <c:v>226.8</c:v>
                </c:pt>
                <c:pt idx="394">
                  <c:v>227.4</c:v>
                </c:pt>
                <c:pt idx="395">
                  <c:v>228</c:v>
                </c:pt>
                <c:pt idx="396">
                  <c:v>228.6</c:v>
                </c:pt>
                <c:pt idx="397">
                  <c:v>229.2</c:v>
                </c:pt>
                <c:pt idx="398">
                  <c:v>229.7</c:v>
                </c:pt>
                <c:pt idx="399">
                  <c:v>230.3</c:v>
                </c:pt>
                <c:pt idx="400">
                  <c:v>230.9</c:v>
                </c:pt>
                <c:pt idx="401">
                  <c:v>231.4</c:v>
                </c:pt>
                <c:pt idx="402">
                  <c:v>232</c:v>
                </c:pt>
                <c:pt idx="403">
                  <c:v>232.6</c:v>
                </c:pt>
                <c:pt idx="404">
                  <c:v>233.1</c:v>
                </c:pt>
                <c:pt idx="405">
                  <c:v>233.7</c:v>
                </c:pt>
                <c:pt idx="406">
                  <c:v>234.3</c:v>
                </c:pt>
                <c:pt idx="407">
                  <c:v>234.9</c:v>
                </c:pt>
                <c:pt idx="408">
                  <c:v>235.5</c:v>
                </c:pt>
                <c:pt idx="409">
                  <c:v>236</c:v>
                </c:pt>
                <c:pt idx="410">
                  <c:v>236.6</c:v>
                </c:pt>
                <c:pt idx="411">
                  <c:v>237.2</c:v>
                </c:pt>
                <c:pt idx="412">
                  <c:v>237.8</c:v>
                </c:pt>
                <c:pt idx="413">
                  <c:v>238.4</c:v>
                </c:pt>
                <c:pt idx="414">
                  <c:v>239</c:v>
                </c:pt>
                <c:pt idx="415">
                  <c:v>239.5</c:v>
                </c:pt>
                <c:pt idx="416">
                  <c:v>240.1</c:v>
                </c:pt>
                <c:pt idx="417">
                  <c:v>240.7</c:v>
                </c:pt>
                <c:pt idx="418">
                  <c:v>241.3</c:v>
                </c:pt>
                <c:pt idx="419">
                  <c:v>241.8</c:v>
                </c:pt>
                <c:pt idx="420">
                  <c:v>242.4</c:v>
                </c:pt>
                <c:pt idx="421">
                  <c:v>243</c:v>
                </c:pt>
                <c:pt idx="422">
                  <c:v>243.6</c:v>
                </c:pt>
                <c:pt idx="423">
                  <c:v>244.1</c:v>
                </c:pt>
                <c:pt idx="424">
                  <c:v>244.7</c:v>
                </c:pt>
                <c:pt idx="425">
                  <c:v>245.3</c:v>
                </c:pt>
                <c:pt idx="426">
                  <c:v>245.8</c:v>
                </c:pt>
                <c:pt idx="427">
                  <c:v>246.4</c:v>
                </c:pt>
                <c:pt idx="428">
                  <c:v>247</c:v>
                </c:pt>
                <c:pt idx="429">
                  <c:v>247.6</c:v>
                </c:pt>
                <c:pt idx="430">
                  <c:v>248.2</c:v>
                </c:pt>
                <c:pt idx="431">
                  <c:v>248.8</c:v>
                </c:pt>
                <c:pt idx="432">
                  <c:v>249.4</c:v>
                </c:pt>
                <c:pt idx="433">
                  <c:v>249.9</c:v>
                </c:pt>
                <c:pt idx="434">
                  <c:v>250.5</c:v>
                </c:pt>
                <c:pt idx="435">
                  <c:v>251.1</c:v>
                </c:pt>
                <c:pt idx="436">
                  <c:v>251.7</c:v>
                </c:pt>
                <c:pt idx="437">
                  <c:v>252.3</c:v>
                </c:pt>
                <c:pt idx="438">
                  <c:v>252.8</c:v>
                </c:pt>
                <c:pt idx="439">
                  <c:v>253.4</c:v>
                </c:pt>
                <c:pt idx="440">
                  <c:v>254</c:v>
                </c:pt>
                <c:pt idx="441">
                  <c:v>254.6</c:v>
                </c:pt>
                <c:pt idx="442">
                  <c:v>255.2</c:v>
                </c:pt>
                <c:pt idx="443">
                  <c:v>255.7</c:v>
                </c:pt>
                <c:pt idx="444">
                  <c:v>256.3</c:v>
                </c:pt>
                <c:pt idx="445">
                  <c:v>256.89999999999998</c:v>
                </c:pt>
                <c:pt idx="446">
                  <c:v>257.5</c:v>
                </c:pt>
                <c:pt idx="447">
                  <c:v>258.10000000000002</c:v>
                </c:pt>
                <c:pt idx="448">
                  <c:v>258.60000000000002</c:v>
                </c:pt>
                <c:pt idx="449">
                  <c:v>259.2</c:v>
                </c:pt>
                <c:pt idx="450">
                  <c:v>259.8</c:v>
                </c:pt>
                <c:pt idx="451">
                  <c:v>260.39999999999998</c:v>
                </c:pt>
                <c:pt idx="452">
                  <c:v>260.89999999999998</c:v>
                </c:pt>
                <c:pt idx="453">
                  <c:v>261.5</c:v>
                </c:pt>
                <c:pt idx="454">
                  <c:v>262.10000000000002</c:v>
                </c:pt>
                <c:pt idx="455">
                  <c:v>262.60000000000002</c:v>
                </c:pt>
                <c:pt idx="456">
                  <c:v>263.2</c:v>
                </c:pt>
                <c:pt idx="457">
                  <c:v>263.8</c:v>
                </c:pt>
                <c:pt idx="458">
                  <c:v>264.39999999999998</c:v>
                </c:pt>
                <c:pt idx="459">
                  <c:v>265</c:v>
                </c:pt>
                <c:pt idx="460">
                  <c:v>265.5</c:v>
                </c:pt>
                <c:pt idx="461">
                  <c:v>266.10000000000002</c:v>
                </c:pt>
                <c:pt idx="462">
                  <c:v>266.7</c:v>
                </c:pt>
                <c:pt idx="463">
                  <c:v>267.2</c:v>
                </c:pt>
                <c:pt idx="464">
                  <c:v>267.8</c:v>
                </c:pt>
                <c:pt idx="465">
                  <c:v>268.39999999999998</c:v>
                </c:pt>
                <c:pt idx="466">
                  <c:v>268.89999999999998</c:v>
                </c:pt>
                <c:pt idx="467">
                  <c:v>269.5</c:v>
                </c:pt>
                <c:pt idx="468">
                  <c:v>270.10000000000002</c:v>
                </c:pt>
                <c:pt idx="469">
                  <c:v>270.60000000000002</c:v>
                </c:pt>
                <c:pt idx="470">
                  <c:v>271.2</c:v>
                </c:pt>
                <c:pt idx="471">
                  <c:v>271.8</c:v>
                </c:pt>
                <c:pt idx="472">
                  <c:v>272.39999999999998</c:v>
                </c:pt>
                <c:pt idx="473">
                  <c:v>273</c:v>
                </c:pt>
                <c:pt idx="474">
                  <c:v>273.5</c:v>
                </c:pt>
                <c:pt idx="475">
                  <c:v>274.10000000000002</c:v>
                </c:pt>
                <c:pt idx="476">
                  <c:v>274.7</c:v>
                </c:pt>
                <c:pt idx="477">
                  <c:v>275.3</c:v>
                </c:pt>
                <c:pt idx="478">
                  <c:v>275.89999999999998</c:v>
                </c:pt>
                <c:pt idx="479">
                  <c:v>276.5</c:v>
                </c:pt>
                <c:pt idx="480">
                  <c:v>277.10000000000002</c:v>
                </c:pt>
                <c:pt idx="481">
                  <c:v>277.60000000000002</c:v>
                </c:pt>
                <c:pt idx="482">
                  <c:v>278.2</c:v>
                </c:pt>
                <c:pt idx="483">
                  <c:v>278.8</c:v>
                </c:pt>
                <c:pt idx="484">
                  <c:v>279.39999999999998</c:v>
                </c:pt>
                <c:pt idx="485">
                  <c:v>280</c:v>
                </c:pt>
                <c:pt idx="486">
                  <c:v>280.60000000000002</c:v>
                </c:pt>
                <c:pt idx="487">
                  <c:v>281.10000000000002</c:v>
                </c:pt>
                <c:pt idx="488">
                  <c:v>281.7</c:v>
                </c:pt>
                <c:pt idx="489">
                  <c:v>282.3</c:v>
                </c:pt>
                <c:pt idx="490">
                  <c:v>282.89999999999998</c:v>
                </c:pt>
                <c:pt idx="491">
                  <c:v>283.5</c:v>
                </c:pt>
                <c:pt idx="492">
                  <c:v>284.10000000000002</c:v>
                </c:pt>
                <c:pt idx="493">
                  <c:v>284.60000000000002</c:v>
                </c:pt>
                <c:pt idx="494">
                  <c:v>285.2</c:v>
                </c:pt>
                <c:pt idx="495">
                  <c:v>285.8</c:v>
                </c:pt>
                <c:pt idx="496">
                  <c:v>286.39999999999998</c:v>
                </c:pt>
                <c:pt idx="497">
                  <c:v>287</c:v>
                </c:pt>
                <c:pt idx="498">
                  <c:v>287.5</c:v>
                </c:pt>
                <c:pt idx="499">
                  <c:v>288.10000000000002</c:v>
                </c:pt>
                <c:pt idx="500">
                  <c:v>288.7</c:v>
                </c:pt>
                <c:pt idx="501">
                  <c:v>289.3</c:v>
                </c:pt>
                <c:pt idx="502">
                  <c:v>289.89999999999998</c:v>
                </c:pt>
                <c:pt idx="503">
                  <c:v>290.5</c:v>
                </c:pt>
                <c:pt idx="504">
                  <c:v>291.10000000000002</c:v>
                </c:pt>
                <c:pt idx="505">
                  <c:v>291.60000000000002</c:v>
                </c:pt>
                <c:pt idx="506">
                  <c:v>292.2</c:v>
                </c:pt>
                <c:pt idx="507">
                  <c:v>292.8</c:v>
                </c:pt>
                <c:pt idx="508">
                  <c:v>293.39999999999998</c:v>
                </c:pt>
                <c:pt idx="509">
                  <c:v>293.89999999999998</c:v>
                </c:pt>
                <c:pt idx="510">
                  <c:v>294.5</c:v>
                </c:pt>
                <c:pt idx="511">
                  <c:v>295.10000000000002</c:v>
                </c:pt>
                <c:pt idx="512">
                  <c:v>295.7</c:v>
                </c:pt>
                <c:pt idx="513">
                  <c:v>296.2</c:v>
                </c:pt>
                <c:pt idx="514">
                  <c:v>296.8</c:v>
                </c:pt>
                <c:pt idx="515">
                  <c:v>297.3</c:v>
                </c:pt>
                <c:pt idx="516">
                  <c:v>297.89999999999998</c:v>
                </c:pt>
                <c:pt idx="517">
                  <c:v>298.5</c:v>
                </c:pt>
                <c:pt idx="518">
                  <c:v>299.10000000000002</c:v>
                </c:pt>
                <c:pt idx="519">
                  <c:v>299.7</c:v>
                </c:pt>
                <c:pt idx="520">
                  <c:v>300.3</c:v>
                </c:pt>
                <c:pt idx="521">
                  <c:v>300.89999999999998</c:v>
                </c:pt>
                <c:pt idx="522">
                  <c:v>301.5</c:v>
                </c:pt>
                <c:pt idx="523">
                  <c:v>302.10000000000002</c:v>
                </c:pt>
                <c:pt idx="524">
                  <c:v>302.60000000000002</c:v>
                </c:pt>
                <c:pt idx="525">
                  <c:v>303.2</c:v>
                </c:pt>
                <c:pt idx="526">
                  <c:v>303.8</c:v>
                </c:pt>
                <c:pt idx="527">
                  <c:v>304.39999999999998</c:v>
                </c:pt>
                <c:pt idx="528">
                  <c:v>305</c:v>
                </c:pt>
                <c:pt idx="529">
                  <c:v>305.60000000000002</c:v>
                </c:pt>
                <c:pt idx="530">
                  <c:v>306.10000000000002</c:v>
                </c:pt>
                <c:pt idx="531">
                  <c:v>306.7</c:v>
                </c:pt>
                <c:pt idx="532">
                  <c:v>307.3</c:v>
                </c:pt>
                <c:pt idx="533">
                  <c:v>307.89999999999998</c:v>
                </c:pt>
                <c:pt idx="534">
                  <c:v>308.39999999999998</c:v>
                </c:pt>
                <c:pt idx="535">
                  <c:v>309</c:v>
                </c:pt>
                <c:pt idx="536">
                  <c:v>309.60000000000002</c:v>
                </c:pt>
                <c:pt idx="537">
                  <c:v>310.2</c:v>
                </c:pt>
                <c:pt idx="538">
                  <c:v>310.8</c:v>
                </c:pt>
                <c:pt idx="539">
                  <c:v>311.3</c:v>
                </c:pt>
                <c:pt idx="540">
                  <c:v>311.89999999999998</c:v>
                </c:pt>
                <c:pt idx="541">
                  <c:v>312.5</c:v>
                </c:pt>
                <c:pt idx="542">
                  <c:v>313.10000000000002</c:v>
                </c:pt>
                <c:pt idx="543">
                  <c:v>313.60000000000002</c:v>
                </c:pt>
                <c:pt idx="544">
                  <c:v>314.2</c:v>
                </c:pt>
                <c:pt idx="545">
                  <c:v>314.8</c:v>
                </c:pt>
                <c:pt idx="546">
                  <c:v>315.39999999999998</c:v>
                </c:pt>
                <c:pt idx="547">
                  <c:v>316</c:v>
                </c:pt>
                <c:pt idx="548">
                  <c:v>316.60000000000002</c:v>
                </c:pt>
                <c:pt idx="549">
                  <c:v>317.2</c:v>
                </c:pt>
                <c:pt idx="550">
                  <c:v>317.7</c:v>
                </c:pt>
                <c:pt idx="551">
                  <c:v>318.3</c:v>
                </c:pt>
                <c:pt idx="552">
                  <c:v>318.89999999999998</c:v>
                </c:pt>
                <c:pt idx="553">
                  <c:v>319.5</c:v>
                </c:pt>
                <c:pt idx="554">
                  <c:v>320.10000000000002</c:v>
                </c:pt>
                <c:pt idx="555">
                  <c:v>320.7</c:v>
                </c:pt>
                <c:pt idx="556">
                  <c:v>321.2</c:v>
                </c:pt>
                <c:pt idx="557">
                  <c:v>321.8</c:v>
                </c:pt>
                <c:pt idx="558">
                  <c:v>322.39999999999998</c:v>
                </c:pt>
                <c:pt idx="559">
                  <c:v>323</c:v>
                </c:pt>
                <c:pt idx="560">
                  <c:v>323.60000000000002</c:v>
                </c:pt>
                <c:pt idx="561">
                  <c:v>324.10000000000002</c:v>
                </c:pt>
                <c:pt idx="562">
                  <c:v>324.7</c:v>
                </c:pt>
                <c:pt idx="563">
                  <c:v>325.3</c:v>
                </c:pt>
                <c:pt idx="564">
                  <c:v>325.89999999999998</c:v>
                </c:pt>
                <c:pt idx="565">
                  <c:v>326.39999999999998</c:v>
                </c:pt>
                <c:pt idx="566">
                  <c:v>327</c:v>
                </c:pt>
                <c:pt idx="567">
                  <c:v>327.60000000000002</c:v>
                </c:pt>
                <c:pt idx="568">
                  <c:v>328.2</c:v>
                </c:pt>
                <c:pt idx="569">
                  <c:v>328.8</c:v>
                </c:pt>
                <c:pt idx="570">
                  <c:v>329.4</c:v>
                </c:pt>
                <c:pt idx="571">
                  <c:v>329.9</c:v>
                </c:pt>
                <c:pt idx="572">
                  <c:v>330.5</c:v>
                </c:pt>
                <c:pt idx="573">
                  <c:v>331.1</c:v>
                </c:pt>
                <c:pt idx="574">
                  <c:v>331.7</c:v>
                </c:pt>
                <c:pt idx="575">
                  <c:v>332.3</c:v>
                </c:pt>
                <c:pt idx="576">
                  <c:v>332.9</c:v>
                </c:pt>
                <c:pt idx="577">
                  <c:v>333.5</c:v>
                </c:pt>
                <c:pt idx="578">
                  <c:v>334</c:v>
                </c:pt>
                <c:pt idx="579">
                  <c:v>334.6</c:v>
                </c:pt>
                <c:pt idx="580">
                  <c:v>335.2</c:v>
                </c:pt>
                <c:pt idx="581">
                  <c:v>335.8</c:v>
                </c:pt>
                <c:pt idx="582">
                  <c:v>336.4</c:v>
                </c:pt>
                <c:pt idx="583">
                  <c:v>337</c:v>
                </c:pt>
                <c:pt idx="584">
                  <c:v>337.6</c:v>
                </c:pt>
                <c:pt idx="585">
                  <c:v>338.2</c:v>
                </c:pt>
                <c:pt idx="586">
                  <c:v>338.7</c:v>
                </c:pt>
                <c:pt idx="587">
                  <c:v>339.3</c:v>
                </c:pt>
                <c:pt idx="588">
                  <c:v>339.9</c:v>
                </c:pt>
                <c:pt idx="589">
                  <c:v>340.5</c:v>
                </c:pt>
                <c:pt idx="590">
                  <c:v>341.1</c:v>
                </c:pt>
                <c:pt idx="591">
                  <c:v>341.7</c:v>
                </c:pt>
                <c:pt idx="592">
                  <c:v>342.2</c:v>
                </c:pt>
                <c:pt idx="593">
                  <c:v>342.8</c:v>
                </c:pt>
                <c:pt idx="594">
                  <c:v>343.4</c:v>
                </c:pt>
                <c:pt idx="595">
                  <c:v>344</c:v>
                </c:pt>
                <c:pt idx="596">
                  <c:v>344.6</c:v>
                </c:pt>
                <c:pt idx="597">
                  <c:v>345.2</c:v>
                </c:pt>
                <c:pt idx="598">
                  <c:v>345.8</c:v>
                </c:pt>
                <c:pt idx="599">
                  <c:v>346.4</c:v>
                </c:pt>
                <c:pt idx="600">
                  <c:v>347</c:v>
                </c:pt>
                <c:pt idx="601">
                  <c:v>347.6</c:v>
                </c:pt>
                <c:pt idx="602">
                  <c:v>348.2</c:v>
                </c:pt>
                <c:pt idx="603">
                  <c:v>348.7</c:v>
                </c:pt>
                <c:pt idx="604">
                  <c:v>349.3</c:v>
                </c:pt>
                <c:pt idx="605">
                  <c:v>349.9</c:v>
                </c:pt>
                <c:pt idx="606">
                  <c:v>350.5</c:v>
                </c:pt>
                <c:pt idx="607">
                  <c:v>351.1</c:v>
                </c:pt>
                <c:pt idx="608">
                  <c:v>351.6</c:v>
                </c:pt>
                <c:pt idx="609">
                  <c:v>352.2</c:v>
                </c:pt>
                <c:pt idx="610">
                  <c:v>352.8</c:v>
                </c:pt>
                <c:pt idx="611">
                  <c:v>353.4</c:v>
                </c:pt>
                <c:pt idx="612">
                  <c:v>354</c:v>
                </c:pt>
                <c:pt idx="613">
                  <c:v>354.6</c:v>
                </c:pt>
                <c:pt idx="614">
                  <c:v>355.1</c:v>
                </c:pt>
                <c:pt idx="615">
                  <c:v>355.7</c:v>
                </c:pt>
                <c:pt idx="616">
                  <c:v>356.3</c:v>
                </c:pt>
                <c:pt idx="617">
                  <c:v>356.9</c:v>
                </c:pt>
                <c:pt idx="618">
                  <c:v>357.5</c:v>
                </c:pt>
                <c:pt idx="619">
                  <c:v>358.1</c:v>
                </c:pt>
                <c:pt idx="620">
                  <c:v>358.7</c:v>
                </c:pt>
                <c:pt idx="621">
                  <c:v>359.3</c:v>
                </c:pt>
                <c:pt idx="622">
                  <c:v>359.9</c:v>
                </c:pt>
                <c:pt idx="623">
                  <c:v>360.5</c:v>
                </c:pt>
                <c:pt idx="624">
                  <c:v>361.1</c:v>
                </c:pt>
                <c:pt idx="625">
                  <c:v>361.6</c:v>
                </c:pt>
                <c:pt idx="626">
                  <c:v>362.2</c:v>
                </c:pt>
                <c:pt idx="627">
                  <c:v>362.8</c:v>
                </c:pt>
                <c:pt idx="628">
                  <c:v>363.4</c:v>
                </c:pt>
                <c:pt idx="629">
                  <c:v>363.9</c:v>
                </c:pt>
                <c:pt idx="630">
                  <c:v>364.5</c:v>
                </c:pt>
                <c:pt idx="631">
                  <c:v>365</c:v>
                </c:pt>
                <c:pt idx="632">
                  <c:v>365.7</c:v>
                </c:pt>
                <c:pt idx="633">
                  <c:v>366.2</c:v>
                </c:pt>
                <c:pt idx="634">
                  <c:v>366.8</c:v>
                </c:pt>
                <c:pt idx="635">
                  <c:v>367.4</c:v>
                </c:pt>
                <c:pt idx="636">
                  <c:v>368</c:v>
                </c:pt>
                <c:pt idx="637">
                  <c:v>368.6</c:v>
                </c:pt>
                <c:pt idx="638">
                  <c:v>369.2</c:v>
                </c:pt>
                <c:pt idx="639">
                  <c:v>369.8</c:v>
                </c:pt>
                <c:pt idx="640">
                  <c:v>370.4</c:v>
                </c:pt>
                <c:pt idx="641">
                  <c:v>371</c:v>
                </c:pt>
                <c:pt idx="642">
                  <c:v>371.5</c:v>
                </c:pt>
                <c:pt idx="643">
                  <c:v>372.1</c:v>
                </c:pt>
                <c:pt idx="644">
                  <c:v>372.8</c:v>
                </c:pt>
                <c:pt idx="645">
                  <c:v>373.3</c:v>
                </c:pt>
                <c:pt idx="646">
                  <c:v>373.9</c:v>
                </c:pt>
                <c:pt idx="647">
                  <c:v>374.5</c:v>
                </c:pt>
                <c:pt idx="648">
                  <c:v>375.1</c:v>
                </c:pt>
                <c:pt idx="649">
                  <c:v>375.7</c:v>
                </c:pt>
                <c:pt idx="650">
                  <c:v>376.2</c:v>
                </c:pt>
                <c:pt idx="651">
                  <c:v>376.8</c:v>
                </c:pt>
                <c:pt idx="652">
                  <c:v>377.3</c:v>
                </c:pt>
                <c:pt idx="653">
                  <c:v>377.9</c:v>
                </c:pt>
                <c:pt idx="654">
                  <c:v>378.5</c:v>
                </c:pt>
                <c:pt idx="655">
                  <c:v>379.1</c:v>
                </c:pt>
                <c:pt idx="656">
                  <c:v>379.7</c:v>
                </c:pt>
                <c:pt idx="657">
                  <c:v>380.3</c:v>
                </c:pt>
                <c:pt idx="658">
                  <c:v>380.9</c:v>
                </c:pt>
                <c:pt idx="659">
                  <c:v>381.5</c:v>
                </c:pt>
                <c:pt idx="660">
                  <c:v>382.1</c:v>
                </c:pt>
                <c:pt idx="661">
                  <c:v>382.7</c:v>
                </c:pt>
                <c:pt idx="662">
                  <c:v>383.3</c:v>
                </c:pt>
                <c:pt idx="663">
                  <c:v>383.9</c:v>
                </c:pt>
                <c:pt idx="664">
                  <c:v>384.4</c:v>
                </c:pt>
                <c:pt idx="665">
                  <c:v>385</c:v>
                </c:pt>
                <c:pt idx="666">
                  <c:v>385.6</c:v>
                </c:pt>
                <c:pt idx="667">
                  <c:v>386.2</c:v>
                </c:pt>
                <c:pt idx="668">
                  <c:v>386.8</c:v>
                </c:pt>
                <c:pt idx="669">
                  <c:v>387.4</c:v>
                </c:pt>
                <c:pt idx="670">
                  <c:v>388</c:v>
                </c:pt>
                <c:pt idx="671">
                  <c:v>388.5</c:v>
                </c:pt>
                <c:pt idx="672">
                  <c:v>389.1</c:v>
                </c:pt>
                <c:pt idx="673">
                  <c:v>389.7</c:v>
                </c:pt>
                <c:pt idx="674">
                  <c:v>390.3</c:v>
                </c:pt>
                <c:pt idx="675">
                  <c:v>390.9</c:v>
                </c:pt>
                <c:pt idx="676">
                  <c:v>391.4</c:v>
                </c:pt>
                <c:pt idx="677">
                  <c:v>392.1</c:v>
                </c:pt>
                <c:pt idx="678">
                  <c:v>392.6</c:v>
                </c:pt>
                <c:pt idx="679">
                  <c:v>393.2</c:v>
                </c:pt>
                <c:pt idx="680">
                  <c:v>393.7</c:v>
                </c:pt>
                <c:pt idx="681">
                  <c:v>394.3</c:v>
                </c:pt>
                <c:pt idx="682">
                  <c:v>394.9</c:v>
                </c:pt>
                <c:pt idx="683">
                  <c:v>395.5</c:v>
                </c:pt>
                <c:pt idx="684">
                  <c:v>396.1</c:v>
                </c:pt>
                <c:pt idx="685">
                  <c:v>396.6</c:v>
                </c:pt>
                <c:pt idx="686">
                  <c:v>397.2</c:v>
                </c:pt>
                <c:pt idx="687">
                  <c:v>397.8</c:v>
                </c:pt>
                <c:pt idx="688">
                  <c:v>398.4</c:v>
                </c:pt>
                <c:pt idx="689">
                  <c:v>399</c:v>
                </c:pt>
                <c:pt idx="690">
                  <c:v>399.6</c:v>
                </c:pt>
                <c:pt idx="691">
                  <c:v>400.2</c:v>
                </c:pt>
                <c:pt idx="692">
                  <c:v>400.8</c:v>
                </c:pt>
                <c:pt idx="693">
                  <c:v>401.3</c:v>
                </c:pt>
                <c:pt idx="694">
                  <c:v>401.9</c:v>
                </c:pt>
                <c:pt idx="695">
                  <c:v>402.5</c:v>
                </c:pt>
                <c:pt idx="696">
                  <c:v>403.1</c:v>
                </c:pt>
                <c:pt idx="697">
                  <c:v>403.6</c:v>
                </c:pt>
                <c:pt idx="698">
                  <c:v>404.2</c:v>
                </c:pt>
                <c:pt idx="699">
                  <c:v>404.7</c:v>
                </c:pt>
                <c:pt idx="700">
                  <c:v>405.3</c:v>
                </c:pt>
                <c:pt idx="701">
                  <c:v>405.9</c:v>
                </c:pt>
                <c:pt idx="702">
                  <c:v>406.5</c:v>
                </c:pt>
                <c:pt idx="703">
                  <c:v>407.1</c:v>
                </c:pt>
                <c:pt idx="704">
                  <c:v>407.7</c:v>
                </c:pt>
                <c:pt idx="705">
                  <c:v>408.3</c:v>
                </c:pt>
                <c:pt idx="706">
                  <c:v>408.9</c:v>
                </c:pt>
                <c:pt idx="707">
                  <c:v>409.4</c:v>
                </c:pt>
                <c:pt idx="708">
                  <c:v>410</c:v>
                </c:pt>
                <c:pt idx="709">
                  <c:v>410.6</c:v>
                </c:pt>
                <c:pt idx="710">
                  <c:v>411.2</c:v>
                </c:pt>
                <c:pt idx="711">
                  <c:v>411.7</c:v>
                </c:pt>
                <c:pt idx="712">
                  <c:v>412.3</c:v>
                </c:pt>
                <c:pt idx="713">
                  <c:v>412.9</c:v>
                </c:pt>
                <c:pt idx="714">
                  <c:v>413.5</c:v>
                </c:pt>
                <c:pt idx="715">
                  <c:v>414</c:v>
                </c:pt>
                <c:pt idx="716">
                  <c:v>414.6</c:v>
                </c:pt>
                <c:pt idx="717">
                  <c:v>415.2</c:v>
                </c:pt>
                <c:pt idx="718">
                  <c:v>415.7</c:v>
                </c:pt>
                <c:pt idx="719">
                  <c:v>416.3</c:v>
                </c:pt>
                <c:pt idx="720">
                  <c:v>416.9</c:v>
                </c:pt>
                <c:pt idx="721">
                  <c:v>417.5</c:v>
                </c:pt>
                <c:pt idx="722">
                  <c:v>418</c:v>
                </c:pt>
                <c:pt idx="723">
                  <c:v>418.6</c:v>
                </c:pt>
                <c:pt idx="724">
                  <c:v>419.2</c:v>
                </c:pt>
                <c:pt idx="725">
                  <c:v>419.8</c:v>
                </c:pt>
                <c:pt idx="726">
                  <c:v>420.4</c:v>
                </c:pt>
                <c:pt idx="727">
                  <c:v>420.9</c:v>
                </c:pt>
                <c:pt idx="728">
                  <c:v>421.5</c:v>
                </c:pt>
                <c:pt idx="729">
                  <c:v>422.1</c:v>
                </c:pt>
                <c:pt idx="730">
                  <c:v>422.6</c:v>
                </c:pt>
                <c:pt idx="731">
                  <c:v>423.2</c:v>
                </c:pt>
                <c:pt idx="732">
                  <c:v>423.8</c:v>
                </c:pt>
                <c:pt idx="733">
                  <c:v>424.4</c:v>
                </c:pt>
                <c:pt idx="734">
                  <c:v>424.9</c:v>
                </c:pt>
                <c:pt idx="735">
                  <c:v>425.5</c:v>
                </c:pt>
                <c:pt idx="736">
                  <c:v>426.1</c:v>
                </c:pt>
                <c:pt idx="737">
                  <c:v>426.7</c:v>
                </c:pt>
                <c:pt idx="738">
                  <c:v>427.2</c:v>
                </c:pt>
                <c:pt idx="739">
                  <c:v>427.8</c:v>
                </c:pt>
                <c:pt idx="740">
                  <c:v>428.4</c:v>
                </c:pt>
                <c:pt idx="741">
                  <c:v>429</c:v>
                </c:pt>
                <c:pt idx="742">
                  <c:v>429.6</c:v>
                </c:pt>
                <c:pt idx="743">
                  <c:v>430.1</c:v>
                </c:pt>
                <c:pt idx="744">
                  <c:v>430.8</c:v>
                </c:pt>
                <c:pt idx="745">
                  <c:v>431.4</c:v>
                </c:pt>
                <c:pt idx="746">
                  <c:v>431.9</c:v>
                </c:pt>
                <c:pt idx="747">
                  <c:v>432.5</c:v>
                </c:pt>
                <c:pt idx="748">
                  <c:v>433.1</c:v>
                </c:pt>
                <c:pt idx="749">
                  <c:v>433.7</c:v>
                </c:pt>
                <c:pt idx="750">
                  <c:v>434.3</c:v>
                </c:pt>
                <c:pt idx="751">
                  <c:v>434.8</c:v>
                </c:pt>
                <c:pt idx="752">
                  <c:v>435.4</c:v>
                </c:pt>
                <c:pt idx="753">
                  <c:v>436</c:v>
                </c:pt>
                <c:pt idx="754">
                  <c:v>436.5</c:v>
                </c:pt>
                <c:pt idx="755">
                  <c:v>437.1</c:v>
                </c:pt>
                <c:pt idx="756">
                  <c:v>437.7</c:v>
                </c:pt>
                <c:pt idx="757">
                  <c:v>438.3</c:v>
                </c:pt>
                <c:pt idx="758">
                  <c:v>438.8</c:v>
                </c:pt>
                <c:pt idx="759">
                  <c:v>439.5</c:v>
                </c:pt>
                <c:pt idx="760">
                  <c:v>440.1</c:v>
                </c:pt>
                <c:pt idx="761">
                  <c:v>440.7</c:v>
                </c:pt>
                <c:pt idx="762">
                  <c:v>441.2</c:v>
                </c:pt>
                <c:pt idx="763">
                  <c:v>441.8</c:v>
                </c:pt>
                <c:pt idx="764">
                  <c:v>442.3</c:v>
                </c:pt>
                <c:pt idx="765">
                  <c:v>442.9</c:v>
                </c:pt>
                <c:pt idx="766">
                  <c:v>443.5</c:v>
                </c:pt>
                <c:pt idx="767">
                  <c:v>444.1</c:v>
                </c:pt>
                <c:pt idx="768">
                  <c:v>444.7</c:v>
                </c:pt>
                <c:pt idx="769">
                  <c:v>445.3</c:v>
                </c:pt>
                <c:pt idx="770">
                  <c:v>445.9</c:v>
                </c:pt>
                <c:pt idx="771">
                  <c:v>446.5</c:v>
                </c:pt>
                <c:pt idx="772">
                  <c:v>447</c:v>
                </c:pt>
                <c:pt idx="773">
                  <c:v>447.6</c:v>
                </c:pt>
                <c:pt idx="774">
                  <c:v>448.2</c:v>
                </c:pt>
                <c:pt idx="775">
                  <c:v>448.8</c:v>
                </c:pt>
                <c:pt idx="776">
                  <c:v>449.4</c:v>
                </c:pt>
                <c:pt idx="777">
                  <c:v>449.9</c:v>
                </c:pt>
                <c:pt idx="778">
                  <c:v>450.5</c:v>
                </c:pt>
                <c:pt idx="779">
                  <c:v>451.1</c:v>
                </c:pt>
                <c:pt idx="780">
                  <c:v>451.7</c:v>
                </c:pt>
                <c:pt idx="781">
                  <c:v>452.3</c:v>
                </c:pt>
                <c:pt idx="782">
                  <c:v>452.8</c:v>
                </c:pt>
                <c:pt idx="783">
                  <c:v>453.4</c:v>
                </c:pt>
                <c:pt idx="784">
                  <c:v>454.1</c:v>
                </c:pt>
                <c:pt idx="785">
                  <c:v>454.6</c:v>
                </c:pt>
                <c:pt idx="786">
                  <c:v>455.2</c:v>
                </c:pt>
                <c:pt idx="787">
                  <c:v>455.8</c:v>
                </c:pt>
                <c:pt idx="788">
                  <c:v>456.3</c:v>
                </c:pt>
                <c:pt idx="789">
                  <c:v>456.9</c:v>
                </c:pt>
                <c:pt idx="790">
                  <c:v>457.5</c:v>
                </c:pt>
                <c:pt idx="791">
                  <c:v>458.1</c:v>
                </c:pt>
                <c:pt idx="792">
                  <c:v>458.6</c:v>
                </c:pt>
                <c:pt idx="793">
                  <c:v>459.2</c:v>
                </c:pt>
                <c:pt idx="794">
                  <c:v>459.8</c:v>
                </c:pt>
                <c:pt idx="795">
                  <c:v>460.4</c:v>
                </c:pt>
                <c:pt idx="796">
                  <c:v>461</c:v>
                </c:pt>
                <c:pt idx="797">
                  <c:v>461.6</c:v>
                </c:pt>
                <c:pt idx="798">
                  <c:v>462.2</c:v>
                </c:pt>
                <c:pt idx="799">
                  <c:v>462.8</c:v>
                </c:pt>
                <c:pt idx="800">
                  <c:v>463.4</c:v>
                </c:pt>
                <c:pt idx="801">
                  <c:v>463.9</c:v>
                </c:pt>
                <c:pt idx="802">
                  <c:v>464.5</c:v>
                </c:pt>
                <c:pt idx="803">
                  <c:v>465.1</c:v>
                </c:pt>
                <c:pt idx="804">
                  <c:v>465.7</c:v>
                </c:pt>
                <c:pt idx="805">
                  <c:v>466.3</c:v>
                </c:pt>
                <c:pt idx="806">
                  <c:v>466.8</c:v>
                </c:pt>
                <c:pt idx="807">
                  <c:v>467.4</c:v>
                </c:pt>
                <c:pt idx="808">
                  <c:v>468</c:v>
                </c:pt>
                <c:pt idx="809">
                  <c:v>468.6</c:v>
                </c:pt>
                <c:pt idx="810">
                  <c:v>469.2</c:v>
                </c:pt>
                <c:pt idx="811">
                  <c:v>469.7</c:v>
                </c:pt>
                <c:pt idx="812">
                  <c:v>470.3</c:v>
                </c:pt>
                <c:pt idx="813">
                  <c:v>470.9</c:v>
                </c:pt>
                <c:pt idx="814">
                  <c:v>471.5</c:v>
                </c:pt>
                <c:pt idx="815">
                  <c:v>472</c:v>
                </c:pt>
                <c:pt idx="816">
                  <c:v>472.6</c:v>
                </c:pt>
                <c:pt idx="817">
                  <c:v>473.2</c:v>
                </c:pt>
                <c:pt idx="818">
                  <c:v>473.8</c:v>
                </c:pt>
                <c:pt idx="819">
                  <c:v>474.3</c:v>
                </c:pt>
                <c:pt idx="820">
                  <c:v>474.9</c:v>
                </c:pt>
                <c:pt idx="821">
                  <c:v>475.5</c:v>
                </c:pt>
                <c:pt idx="822">
                  <c:v>476.1</c:v>
                </c:pt>
                <c:pt idx="823">
                  <c:v>476.7</c:v>
                </c:pt>
                <c:pt idx="824">
                  <c:v>477.2</c:v>
                </c:pt>
                <c:pt idx="825">
                  <c:v>477.8</c:v>
                </c:pt>
                <c:pt idx="826">
                  <c:v>478.4</c:v>
                </c:pt>
                <c:pt idx="827">
                  <c:v>478.9</c:v>
                </c:pt>
                <c:pt idx="828">
                  <c:v>479.5</c:v>
                </c:pt>
                <c:pt idx="829">
                  <c:v>480.1</c:v>
                </c:pt>
                <c:pt idx="830">
                  <c:v>480.7</c:v>
                </c:pt>
                <c:pt idx="831">
                  <c:v>481.3</c:v>
                </c:pt>
                <c:pt idx="832">
                  <c:v>481.8</c:v>
                </c:pt>
                <c:pt idx="833">
                  <c:v>482.4</c:v>
                </c:pt>
                <c:pt idx="834">
                  <c:v>483</c:v>
                </c:pt>
                <c:pt idx="835">
                  <c:v>483.6</c:v>
                </c:pt>
                <c:pt idx="836">
                  <c:v>484.2</c:v>
                </c:pt>
                <c:pt idx="837">
                  <c:v>484.8</c:v>
                </c:pt>
                <c:pt idx="838">
                  <c:v>485.3</c:v>
                </c:pt>
                <c:pt idx="839">
                  <c:v>486</c:v>
                </c:pt>
                <c:pt idx="840">
                  <c:v>486.5</c:v>
                </c:pt>
                <c:pt idx="841">
                  <c:v>487.1</c:v>
                </c:pt>
                <c:pt idx="842">
                  <c:v>487.7</c:v>
                </c:pt>
                <c:pt idx="843">
                  <c:v>488.2</c:v>
                </c:pt>
                <c:pt idx="844">
                  <c:v>488.8</c:v>
                </c:pt>
                <c:pt idx="845">
                  <c:v>489.4</c:v>
                </c:pt>
                <c:pt idx="846">
                  <c:v>490</c:v>
                </c:pt>
                <c:pt idx="847">
                  <c:v>490.5</c:v>
                </c:pt>
                <c:pt idx="848">
                  <c:v>491.2</c:v>
                </c:pt>
                <c:pt idx="849">
                  <c:v>491.7</c:v>
                </c:pt>
                <c:pt idx="850">
                  <c:v>492.3</c:v>
                </c:pt>
                <c:pt idx="851">
                  <c:v>492.9</c:v>
                </c:pt>
                <c:pt idx="852">
                  <c:v>493.5</c:v>
                </c:pt>
                <c:pt idx="853">
                  <c:v>494.1</c:v>
                </c:pt>
                <c:pt idx="854">
                  <c:v>494.6</c:v>
                </c:pt>
                <c:pt idx="855">
                  <c:v>495.2</c:v>
                </c:pt>
                <c:pt idx="856">
                  <c:v>495.8</c:v>
                </c:pt>
                <c:pt idx="857">
                  <c:v>496.4</c:v>
                </c:pt>
                <c:pt idx="858">
                  <c:v>497</c:v>
                </c:pt>
                <c:pt idx="859">
                  <c:v>497.5</c:v>
                </c:pt>
                <c:pt idx="860">
                  <c:v>498.1</c:v>
                </c:pt>
                <c:pt idx="861">
                  <c:v>498.7</c:v>
                </c:pt>
                <c:pt idx="862">
                  <c:v>499.3</c:v>
                </c:pt>
                <c:pt idx="863">
                  <c:v>499.9</c:v>
                </c:pt>
                <c:pt idx="864">
                  <c:v>500.4</c:v>
                </c:pt>
                <c:pt idx="865">
                  <c:v>501</c:v>
                </c:pt>
                <c:pt idx="866">
                  <c:v>501.6</c:v>
                </c:pt>
                <c:pt idx="867">
                  <c:v>502.2</c:v>
                </c:pt>
                <c:pt idx="868">
                  <c:v>502.8</c:v>
                </c:pt>
                <c:pt idx="869">
                  <c:v>503.4</c:v>
                </c:pt>
                <c:pt idx="870">
                  <c:v>503.9</c:v>
                </c:pt>
                <c:pt idx="871">
                  <c:v>504.5</c:v>
                </c:pt>
                <c:pt idx="872">
                  <c:v>505.1</c:v>
                </c:pt>
                <c:pt idx="873">
                  <c:v>505.7</c:v>
                </c:pt>
                <c:pt idx="874">
                  <c:v>506.3</c:v>
                </c:pt>
                <c:pt idx="875">
                  <c:v>506.9</c:v>
                </c:pt>
                <c:pt idx="876">
                  <c:v>507.5</c:v>
                </c:pt>
                <c:pt idx="877">
                  <c:v>508.1</c:v>
                </c:pt>
                <c:pt idx="878">
                  <c:v>508.6</c:v>
                </c:pt>
                <c:pt idx="879">
                  <c:v>509.2</c:v>
                </c:pt>
                <c:pt idx="880">
                  <c:v>509.8</c:v>
                </c:pt>
                <c:pt idx="881">
                  <c:v>510.4</c:v>
                </c:pt>
                <c:pt idx="882">
                  <c:v>511</c:v>
                </c:pt>
                <c:pt idx="883">
                  <c:v>511.5</c:v>
                </c:pt>
                <c:pt idx="884">
                  <c:v>512.1</c:v>
                </c:pt>
                <c:pt idx="885">
                  <c:v>512.70000000000005</c:v>
                </c:pt>
                <c:pt idx="886">
                  <c:v>513.29999999999995</c:v>
                </c:pt>
                <c:pt idx="887">
                  <c:v>513.9</c:v>
                </c:pt>
                <c:pt idx="888">
                  <c:v>514.4</c:v>
                </c:pt>
                <c:pt idx="889">
                  <c:v>515</c:v>
                </c:pt>
                <c:pt idx="890">
                  <c:v>515.6</c:v>
                </c:pt>
                <c:pt idx="891">
                  <c:v>516.20000000000005</c:v>
                </c:pt>
                <c:pt idx="892">
                  <c:v>516.79999999999995</c:v>
                </c:pt>
                <c:pt idx="893">
                  <c:v>517.4</c:v>
                </c:pt>
                <c:pt idx="894">
                  <c:v>518</c:v>
                </c:pt>
                <c:pt idx="895">
                  <c:v>518.5</c:v>
                </c:pt>
                <c:pt idx="896">
                  <c:v>519.1</c:v>
                </c:pt>
                <c:pt idx="897">
                  <c:v>519.6</c:v>
                </c:pt>
                <c:pt idx="898">
                  <c:v>520.29999999999995</c:v>
                </c:pt>
                <c:pt idx="899">
                  <c:v>520.79999999999995</c:v>
                </c:pt>
                <c:pt idx="900">
                  <c:v>521.4</c:v>
                </c:pt>
                <c:pt idx="901">
                  <c:v>522</c:v>
                </c:pt>
                <c:pt idx="902">
                  <c:v>522.6</c:v>
                </c:pt>
                <c:pt idx="903">
                  <c:v>523.1</c:v>
                </c:pt>
                <c:pt idx="904">
                  <c:v>523.70000000000005</c:v>
                </c:pt>
                <c:pt idx="905">
                  <c:v>524.29999999999995</c:v>
                </c:pt>
                <c:pt idx="906">
                  <c:v>524.9</c:v>
                </c:pt>
                <c:pt idx="907">
                  <c:v>525.5</c:v>
                </c:pt>
                <c:pt idx="908">
                  <c:v>526</c:v>
                </c:pt>
                <c:pt idx="909">
                  <c:v>526.6</c:v>
                </c:pt>
                <c:pt idx="910">
                  <c:v>527.20000000000005</c:v>
                </c:pt>
                <c:pt idx="911">
                  <c:v>527.79999999999995</c:v>
                </c:pt>
                <c:pt idx="912">
                  <c:v>528.4</c:v>
                </c:pt>
                <c:pt idx="913">
                  <c:v>529</c:v>
                </c:pt>
                <c:pt idx="914">
                  <c:v>529.5</c:v>
                </c:pt>
                <c:pt idx="915">
                  <c:v>530.1</c:v>
                </c:pt>
                <c:pt idx="916">
                  <c:v>530.70000000000005</c:v>
                </c:pt>
                <c:pt idx="917">
                  <c:v>531.20000000000005</c:v>
                </c:pt>
                <c:pt idx="918">
                  <c:v>531.79999999999995</c:v>
                </c:pt>
                <c:pt idx="919">
                  <c:v>532.4</c:v>
                </c:pt>
                <c:pt idx="920">
                  <c:v>533</c:v>
                </c:pt>
                <c:pt idx="921">
                  <c:v>533.6</c:v>
                </c:pt>
                <c:pt idx="922">
                  <c:v>534.20000000000005</c:v>
                </c:pt>
                <c:pt idx="923">
                  <c:v>534.70000000000005</c:v>
                </c:pt>
                <c:pt idx="924">
                  <c:v>535.29999999999995</c:v>
                </c:pt>
                <c:pt idx="925">
                  <c:v>535.9</c:v>
                </c:pt>
                <c:pt idx="926">
                  <c:v>536.4</c:v>
                </c:pt>
                <c:pt idx="927">
                  <c:v>537</c:v>
                </c:pt>
                <c:pt idx="928">
                  <c:v>537.6</c:v>
                </c:pt>
                <c:pt idx="929">
                  <c:v>538.20000000000005</c:v>
                </c:pt>
                <c:pt idx="930">
                  <c:v>538.79999999999995</c:v>
                </c:pt>
                <c:pt idx="931">
                  <c:v>539.4</c:v>
                </c:pt>
                <c:pt idx="932">
                  <c:v>539.9</c:v>
                </c:pt>
                <c:pt idx="933">
                  <c:v>540.5</c:v>
                </c:pt>
                <c:pt idx="934">
                  <c:v>541.1</c:v>
                </c:pt>
                <c:pt idx="935">
                  <c:v>541.70000000000005</c:v>
                </c:pt>
                <c:pt idx="936">
                  <c:v>542.29999999999995</c:v>
                </c:pt>
                <c:pt idx="937">
                  <c:v>542.9</c:v>
                </c:pt>
                <c:pt idx="938">
                  <c:v>543.4</c:v>
                </c:pt>
                <c:pt idx="939">
                  <c:v>544</c:v>
                </c:pt>
                <c:pt idx="940">
                  <c:v>544.6</c:v>
                </c:pt>
                <c:pt idx="941">
                  <c:v>545.20000000000005</c:v>
                </c:pt>
                <c:pt idx="942">
                  <c:v>545.79999999999995</c:v>
                </c:pt>
                <c:pt idx="943">
                  <c:v>546.4</c:v>
                </c:pt>
                <c:pt idx="944">
                  <c:v>547</c:v>
                </c:pt>
                <c:pt idx="945">
                  <c:v>547.5</c:v>
                </c:pt>
                <c:pt idx="946">
                  <c:v>548.1</c:v>
                </c:pt>
                <c:pt idx="947">
                  <c:v>548.70000000000005</c:v>
                </c:pt>
                <c:pt idx="948">
                  <c:v>549.29999999999995</c:v>
                </c:pt>
                <c:pt idx="949">
                  <c:v>549.9</c:v>
                </c:pt>
                <c:pt idx="950">
                  <c:v>550.4</c:v>
                </c:pt>
                <c:pt idx="951">
                  <c:v>551</c:v>
                </c:pt>
                <c:pt idx="952">
                  <c:v>551.6</c:v>
                </c:pt>
                <c:pt idx="953">
                  <c:v>552.1</c:v>
                </c:pt>
                <c:pt idx="954">
                  <c:v>552.70000000000005</c:v>
                </c:pt>
                <c:pt idx="955">
                  <c:v>553.29999999999995</c:v>
                </c:pt>
                <c:pt idx="956">
                  <c:v>553.9</c:v>
                </c:pt>
                <c:pt idx="957">
                  <c:v>554.4</c:v>
                </c:pt>
                <c:pt idx="958">
                  <c:v>555</c:v>
                </c:pt>
                <c:pt idx="959">
                  <c:v>555.6</c:v>
                </c:pt>
                <c:pt idx="960">
                  <c:v>556.1</c:v>
                </c:pt>
                <c:pt idx="961">
                  <c:v>556.70000000000005</c:v>
                </c:pt>
                <c:pt idx="962">
                  <c:v>557.29999999999995</c:v>
                </c:pt>
                <c:pt idx="963">
                  <c:v>557.9</c:v>
                </c:pt>
                <c:pt idx="964">
                  <c:v>558.5</c:v>
                </c:pt>
                <c:pt idx="965">
                  <c:v>559</c:v>
                </c:pt>
                <c:pt idx="966">
                  <c:v>559.6</c:v>
                </c:pt>
                <c:pt idx="967">
                  <c:v>560.20000000000005</c:v>
                </c:pt>
                <c:pt idx="968">
                  <c:v>560.79999999999995</c:v>
                </c:pt>
                <c:pt idx="969">
                  <c:v>561.4</c:v>
                </c:pt>
                <c:pt idx="970">
                  <c:v>562</c:v>
                </c:pt>
                <c:pt idx="971">
                  <c:v>562.6</c:v>
                </c:pt>
                <c:pt idx="972">
                  <c:v>563.1</c:v>
                </c:pt>
                <c:pt idx="973">
                  <c:v>563.70000000000005</c:v>
                </c:pt>
                <c:pt idx="974">
                  <c:v>564.29999999999995</c:v>
                </c:pt>
                <c:pt idx="975">
                  <c:v>564.79999999999995</c:v>
                </c:pt>
                <c:pt idx="976">
                  <c:v>565.4</c:v>
                </c:pt>
                <c:pt idx="977">
                  <c:v>566</c:v>
                </c:pt>
                <c:pt idx="978">
                  <c:v>566.6</c:v>
                </c:pt>
                <c:pt idx="979">
                  <c:v>567.1</c:v>
                </c:pt>
                <c:pt idx="980">
                  <c:v>567.70000000000005</c:v>
                </c:pt>
                <c:pt idx="981">
                  <c:v>568.29999999999995</c:v>
                </c:pt>
                <c:pt idx="982">
                  <c:v>568.9</c:v>
                </c:pt>
                <c:pt idx="983">
                  <c:v>569.5</c:v>
                </c:pt>
                <c:pt idx="984">
                  <c:v>570.1</c:v>
                </c:pt>
                <c:pt idx="985">
                  <c:v>570.6</c:v>
                </c:pt>
                <c:pt idx="986">
                  <c:v>571.20000000000005</c:v>
                </c:pt>
                <c:pt idx="987">
                  <c:v>571.79999999999995</c:v>
                </c:pt>
                <c:pt idx="988">
                  <c:v>572.4</c:v>
                </c:pt>
                <c:pt idx="989">
                  <c:v>573</c:v>
                </c:pt>
                <c:pt idx="990">
                  <c:v>573.6</c:v>
                </c:pt>
                <c:pt idx="991">
                  <c:v>574.1</c:v>
                </c:pt>
                <c:pt idx="992">
                  <c:v>574.79999999999995</c:v>
                </c:pt>
                <c:pt idx="993">
                  <c:v>575.29999999999995</c:v>
                </c:pt>
                <c:pt idx="994">
                  <c:v>575.79999999999995</c:v>
                </c:pt>
                <c:pt idx="995">
                  <c:v>576.4</c:v>
                </c:pt>
                <c:pt idx="996">
                  <c:v>577</c:v>
                </c:pt>
                <c:pt idx="997">
                  <c:v>577.6</c:v>
                </c:pt>
                <c:pt idx="998">
                  <c:v>578.20000000000005</c:v>
                </c:pt>
                <c:pt idx="999">
                  <c:v>578.70000000000005</c:v>
                </c:pt>
                <c:pt idx="1000">
                  <c:v>579.29999999999995</c:v>
                </c:pt>
                <c:pt idx="1001">
                  <c:v>579.9</c:v>
                </c:pt>
                <c:pt idx="1002">
                  <c:v>580.5</c:v>
                </c:pt>
                <c:pt idx="1003">
                  <c:v>581.1</c:v>
                </c:pt>
                <c:pt idx="1004">
                  <c:v>581.70000000000005</c:v>
                </c:pt>
                <c:pt idx="1005">
                  <c:v>582.29999999999995</c:v>
                </c:pt>
                <c:pt idx="1006">
                  <c:v>582.9</c:v>
                </c:pt>
                <c:pt idx="1007">
                  <c:v>583.5</c:v>
                </c:pt>
                <c:pt idx="1008">
                  <c:v>584</c:v>
                </c:pt>
                <c:pt idx="1009">
                  <c:v>584.6</c:v>
                </c:pt>
                <c:pt idx="1010">
                  <c:v>585.20000000000005</c:v>
                </c:pt>
                <c:pt idx="1011">
                  <c:v>585.79999999999995</c:v>
                </c:pt>
                <c:pt idx="1012">
                  <c:v>586.29999999999995</c:v>
                </c:pt>
                <c:pt idx="1013">
                  <c:v>586.9</c:v>
                </c:pt>
                <c:pt idx="1014">
                  <c:v>587.5</c:v>
                </c:pt>
                <c:pt idx="1015">
                  <c:v>588.1</c:v>
                </c:pt>
                <c:pt idx="1016">
                  <c:v>588.70000000000005</c:v>
                </c:pt>
                <c:pt idx="1017">
                  <c:v>589.20000000000005</c:v>
                </c:pt>
                <c:pt idx="1018">
                  <c:v>589.79999999999995</c:v>
                </c:pt>
                <c:pt idx="1019">
                  <c:v>590.4</c:v>
                </c:pt>
                <c:pt idx="1020">
                  <c:v>591</c:v>
                </c:pt>
                <c:pt idx="1021">
                  <c:v>591.5</c:v>
                </c:pt>
                <c:pt idx="1022">
                  <c:v>592.1</c:v>
                </c:pt>
                <c:pt idx="1023">
                  <c:v>592.70000000000005</c:v>
                </c:pt>
                <c:pt idx="1024">
                  <c:v>593.29999999999995</c:v>
                </c:pt>
                <c:pt idx="1025">
                  <c:v>593.79999999999995</c:v>
                </c:pt>
                <c:pt idx="1026">
                  <c:v>594.4</c:v>
                </c:pt>
                <c:pt idx="1027">
                  <c:v>595</c:v>
                </c:pt>
                <c:pt idx="1028">
                  <c:v>595.6</c:v>
                </c:pt>
                <c:pt idx="1029">
                  <c:v>596.1</c:v>
                </c:pt>
                <c:pt idx="1030">
                  <c:v>596.70000000000005</c:v>
                </c:pt>
                <c:pt idx="1031">
                  <c:v>597.29999999999995</c:v>
                </c:pt>
                <c:pt idx="1032">
                  <c:v>597.79999999999995</c:v>
                </c:pt>
                <c:pt idx="1033">
                  <c:v>598.4</c:v>
                </c:pt>
                <c:pt idx="1034">
                  <c:v>599</c:v>
                </c:pt>
                <c:pt idx="1035">
                  <c:v>599.5</c:v>
                </c:pt>
                <c:pt idx="1036">
                  <c:v>600.1</c:v>
                </c:pt>
                <c:pt idx="1037">
                  <c:v>600.70000000000005</c:v>
                </c:pt>
                <c:pt idx="1038">
                  <c:v>601.29999999999995</c:v>
                </c:pt>
                <c:pt idx="1039">
                  <c:v>601.9</c:v>
                </c:pt>
                <c:pt idx="1040">
                  <c:v>602.5</c:v>
                </c:pt>
                <c:pt idx="1041">
                  <c:v>603.1</c:v>
                </c:pt>
                <c:pt idx="1042">
                  <c:v>603.70000000000005</c:v>
                </c:pt>
                <c:pt idx="1043">
                  <c:v>604.20000000000005</c:v>
                </c:pt>
                <c:pt idx="1044">
                  <c:v>604.9</c:v>
                </c:pt>
                <c:pt idx="1045">
                  <c:v>605.4</c:v>
                </c:pt>
                <c:pt idx="1046">
                  <c:v>606</c:v>
                </c:pt>
                <c:pt idx="1047">
                  <c:v>606.6</c:v>
                </c:pt>
                <c:pt idx="1048">
                  <c:v>607.20000000000005</c:v>
                </c:pt>
                <c:pt idx="1049">
                  <c:v>607.79999999999995</c:v>
                </c:pt>
                <c:pt idx="1050">
                  <c:v>608.29999999999995</c:v>
                </c:pt>
                <c:pt idx="1051">
                  <c:v>608.9</c:v>
                </c:pt>
                <c:pt idx="1052">
                  <c:v>609.5</c:v>
                </c:pt>
                <c:pt idx="1053">
                  <c:v>610.1</c:v>
                </c:pt>
                <c:pt idx="1054">
                  <c:v>610.70000000000005</c:v>
                </c:pt>
                <c:pt idx="1055">
                  <c:v>611.20000000000005</c:v>
                </c:pt>
                <c:pt idx="1056">
                  <c:v>611.79999999999995</c:v>
                </c:pt>
                <c:pt idx="1057">
                  <c:v>612.4</c:v>
                </c:pt>
                <c:pt idx="1058">
                  <c:v>613</c:v>
                </c:pt>
                <c:pt idx="1059">
                  <c:v>613.6</c:v>
                </c:pt>
                <c:pt idx="1060">
                  <c:v>614.20000000000005</c:v>
                </c:pt>
                <c:pt idx="1061">
                  <c:v>614.79999999999995</c:v>
                </c:pt>
                <c:pt idx="1062">
                  <c:v>615.4</c:v>
                </c:pt>
                <c:pt idx="1063">
                  <c:v>615.9</c:v>
                </c:pt>
                <c:pt idx="1064">
                  <c:v>616.5</c:v>
                </c:pt>
                <c:pt idx="1065">
                  <c:v>617.1</c:v>
                </c:pt>
                <c:pt idx="1066">
                  <c:v>617.6</c:v>
                </c:pt>
                <c:pt idx="1067">
                  <c:v>618.20000000000005</c:v>
                </c:pt>
                <c:pt idx="1068">
                  <c:v>618.79999999999995</c:v>
                </c:pt>
                <c:pt idx="1069">
                  <c:v>619.29999999999995</c:v>
                </c:pt>
                <c:pt idx="1070">
                  <c:v>619.9</c:v>
                </c:pt>
                <c:pt idx="1071">
                  <c:v>620.5</c:v>
                </c:pt>
                <c:pt idx="1072">
                  <c:v>621</c:v>
                </c:pt>
                <c:pt idx="1073">
                  <c:v>621.6</c:v>
                </c:pt>
                <c:pt idx="1074">
                  <c:v>622.20000000000005</c:v>
                </c:pt>
                <c:pt idx="1075">
                  <c:v>622.79999999999995</c:v>
                </c:pt>
                <c:pt idx="1076">
                  <c:v>623.29999999999995</c:v>
                </c:pt>
                <c:pt idx="1077">
                  <c:v>623.9</c:v>
                </c:pt>
                <c:pt idx="1078">
                  <c:v>624.6</c:v>
                </c:pt>
                <c:pt idx="1079">
                  <c:v>625.1</c:v>
                </c:pt>
                <c:pt idx="1080">
                  <c:v>625.70000000000005</c:v>
                </c:pt>
                <c:pt idx="1081">
                  <c:v>626.29999999999995</c:v>
                </c:pt>
                <c:pt idx="1082">
                  <c:v>626.9</c:v>
                </c:pt>
                <c:pt idx="1083">
                  <c:v>627.5</c:v>
                </c:pt>
                <c:pt idx="1084">
                  <c:v>628.1</c:v>
                </c:pt>
                <c:pt idx="1085">
                  <c:v>628.70000000000005</c:v>
                </c:pt>
                <c:pt idx="1086">
                  <c:v>629.20000000000005</c:v>
                </c:pt>
                <c:pt idx="1087">
                  <c:v>629.79999999999995</c:v>
                </c:pt>
                <c:pt idx="1088">
                  <c:v>630.4</c:v>
                </c:pt>
                <c:pt idx="1089">
                  <c:v>631</c:v>
                </c:pt>
                <c:pt idx="1090">
                  <c:v>631.5</c:v>
                </c:pt>
                <c:pt idx="1091">
                  <c:v>632.1</c:v>
                </c:pt>
                <c:pt idx="1092">
                  <c:v>632.70000000000005</c:v>
                </c:pt>
                <c:pt idx="1093">
                  <c:v>633.29999999999995</c:v>
                </c:pt>
                <c:pt idx="1094">
                  <c:v>633.79999999999995</c:v>
                </c:pt>
                <c:pt idx="1095">
                  <c:v>634.4</c:v>
                </c:pt>
                <c:pt idx="1096">
                  <c:v>635</c:v>
                </c:pt>
                <c:pt idx="1097">
                  <c:v>635.5</c:v>
                </c:pt>
                <c:pt idx="1098">
                  <c:v>636.1</c:v>
                </c:pt>
                <c:pt idx="1099">
                  <c:v>636.70000000000005</c:v>
                </c:pt>
                <c:pt idx="1100">
                  <c:v>637.20000000000005</c:v>
                </c:pt>
                <c:pt idx="1101">
                  <c:v>637.79999999999995</c:v>
                </c:pt>
                <c:pt idx="1102">
                  <c:v>638.4</c:v>
                </c:pt>
                <c:pt idx="1103">
                  <c:v>639</c:v>
                </c:pt>
                <c:pt idx="1104">
                  <c:v>639.5</c:v>
                </c:pt>
                <c:pt idx="1105">
                  <c:v>640.1</c:v>
                </c:pt>
                <c:pt idx="1106">
                  <c:v>640.70000000000005</c:v>
                </c:pt>
                <c:pt idx="1107">
                  <c:v>641.29999999999995</c:v>
                </c:pt>
                <c:pt idx="1108">
                  <c:v>641.9</c:v>
                </c:pt>
                <c:pt idx="1109">
                  <c:v>642.4</c:v>
                </c:pt>
                <c:pt idx="1110">
                  <c:v>643</c:v>
                </c:pt>
                <c:pt idx="1111">
                  <c:v>643.6</c:v>
                </c:pt>
                <c:pt idx="1112">
                  <c:v>644.20000000000005</c:v>
                </c:pt>
                <c:pt idx="1113">
                  <c:v>644.70000000000005</c:v>
                </c:pt>
                <c:pt idx="1114">
                  <c:v>645.29999999999995</c:v>
                </c:pt>
                <c:pt idx="1115">
                  <c:v>645.9</c:v>
                </c:pt>
                <c:pt idx="1116">
                  <c:v>646.5</c:v>
                </c:pt>
                <c:pt idx="1117">
                  <c:v>647.1</c:v>
                </c:pt>
                <c:pt idx="1118">
                  <c:v>647.70000000000005</c:v>
                </c:pt>
                <c:pt idx="1119">
                  <c:v>648.29999999999995</c:v>
                </c:pt>
                <c:pt idx="1120">
                  <c:v>648.9</c:v>
                </c:pt>
                <c:pt idx="1121">
                  <c:v>649.4</c:v>
                </c:pt>
                <c:pt idx="1122">
                  <c:v>650</c:v>
                </c:pt>
                <c:pt idx="1123">
                  <c:v>650.6</c:v>
                </c:pt>
                <c:pt idx="1124">
                  <c:v>651.1</c:v>
                </c:pt>
                <c:pt idx="1125">
                  <c:v>651.70000000000005</c:v>
                </c:pt>
                <c:pt idx="1126">
                  <c:v>652.29999999999995</c:v>
                </c:pt>
                <c:pt idx="1127">
                  <c:v>652.9</c:v>
                </c:pt>
                <c:pt idx="1128">
                  <c:v>653.4</c:v>
                </c:pt>
                <c:pt idx="1129">
                  <c:v>654</c:v>
                </c:pt>
                <c:pt idx="1130">
                  <c:v>654.6</c:v>
                </c:pt>
                <c:pt idx="1131">
                  <c:v>655.20000000000005</c:v>
                </c:pt>
                <c:pt idx="1132">
                  <c:v>655.8</c:v>
                </c:pt>
                <c:pt idx="1133">
                  <c:v>656.4</c:v>
                </c:pt>
                <c:pt idx="1134">
                  <c:v>657</c:v>
                </c:pt>
                <c:pt idx="1135">
                  <c:v>657.5</c:v>
                </c:pt>
                <c:pt idx="1136">
                  <c:v>658.1</c:v>
                </c:pt>
                <c:pt idx="1137">
                  <c:v>658.7</c:v>
                </c:pt>
                <c:pt idx="1138">
                  <c:v>659.2</c:v>
                </c:pt>
                <c:pt idx="1139">
                  <c:v>659.8</c:v>
                </c:pt>
                <c:pt idx="1140">
                  <c:v>660.4</c:v>
                </c:pt>
                <c:pt idx="1141">
                  <c:v>661</c:v>
                </c:pt>
                <c:pt idx="1142">
                  <c:v>661.6</c:v>
                </c:pt>
                <c:pt idx="1143">
                  <c:v>662.1</c:v>
                </c:pt>
                <c:pt idx="1144">
                  <c:v>662.7</c:v>
                </c:pt>
                <c:pt idx="1145">
                  <c:v>663.3</c:v>
                </c:pt>
                <c:pt idx="1146">
                  <c:v>663.9</c:v>
                </c:pt>
                <c:pt idx="1147">
                  <c:v>664.4</c:v>
                </c:pt>
                <c:pt idx="1148">
                  <c:v>665</c:v>
                </c:pt>
                <c:pt idx="1149">
                  <c:v>665.6</c:v>
                </c:pt>
                <c:pt idx="1150">
                  <c:v>666.2</c:v>
                </c:pt>
                <c:pt idx="1151">
                  <c:v>666.8</c:v>
                </c:pt>
                <c:pt idx="1152">
                  <c:v>667.4</c:v>
                </c:pt>
                <c:pt idx="1153">
                  <c:v>668</c:v>
                </c:pt>
                <c:pt idx="1154">
                  <c:v>668.6</c:v>
                </c:pt>
                <c:pt idx="1155">
                  <c:v>669.2</c:v>
                </c:pt>
                <c:pt idx="1156">
                  <c:v>669.8</c:v>
                </c:pt>
                <c:pt idx="1157">
                  <c:v>670.4</c:v>
                </c:pt>
                <c:pt idx="1158">
                  <c:v>671</c:v>
                </c:pt>
                <c:pt idx="1159">
                  <c:v>671.5</c:v>
                </c:pt>
                <c:pt idx="1160">
                  <c:v>672.1</c:v>
                </c:pt>
                <c:pt idx="1161">
                  <c:v>672.7</c:v>
                </c:pt>
                <c:pt idx="1162">
                  <c:v>673.2</c:v>
                </c:pt>
                <c:pt idx="1163">
                  <c:v>673.9</c:v>
                </c:pt>
                <c:pt idx="1164">
                  <c:v>674.4</c:v>
                </c:pt>
                <c:pt idx="1165">
                  <c:v>675</c:v>
                </c:pt>
                <c:pt idx="1166">
                  <c:v>675.6</c:v>
                </c:pt>
                <c:pt idx="1167">
                  <c:v>676.2</c:v>
                </c:pt>
                <c:pt idx="1168">
                  <c:v>676.8</c:v>
                </c:pt>
                <c:pt idx="1169">
                  <c:v>677.4</c:v>
                </c:pt>
                <c:pt idx="1170">
                  <c:v>677.9</c:v>
                </c:pt>
                <c:pt idx="1171">
                  <c:v>678.5</c:v>
                </c:pt>
                <c:pt idx="1172">
                  <c:v>679.1</c:v>
                </c:pt>
                <c:pt idx="1173">
                  <c:v>679.7</c:v>
                </c:pt>
                <c:pt idx="1174">
                  <c:v>680.3</c:v>
                </c:pt>
                <c:pt idx="1175">
                  <c:v>680.9</c:v>
                </c:pt>
                <c:pt idx="1176">
                  <c:v>681.4</c:v>
                </c:pt>
                <c:pt idx="1177">
                  <c:v>682</c:v>
                </c:pt>
                <c:pt idx="1178">
                  <c:v>682.6</c:v>
                </c:pt>
                <c:pt idx="1179">
                  <c:v>683.2</c:v>
                </c:pt>
                <c:pt idx="1180">
                  <c:v>683.8</c:v>
                </c:pt>
                <c:pt idx="1181">
                  <c:v>684.4</c:v>
                </c:pt>
                <c:pt idx="1182">
                  <c:v>684.9</c:v>
                </c:pt>
                <c:pt idx="1183">
                  <c:v>685.5</c:v>
                </c:pt>
                <c:pt idx="1184">
                  <c:v>686.1</c:v>
                </c:pt>
                <c:pt idx="1185">
                  <c:v>686.7</c:v>
                </c:pt>
                <c:pt idx="1186">
                  <c:v>687.3</c:v>
                </c:pt>
                <c:pt idx="1187">
                  <c:v>687.8</c:v>
                </c:pt>
                <c:pt idx="1188">
                  <c:v>688.4</c:v>
                </c:pt>
                <c:pt idx="1189">
                  <c:v>689</c:v>
                </c:pt>
                <c:pt idx="1190">
                  <c:v>689.6</c:v>
                </c:pt>
                <c:pt idx="1191">
                  <c:v>690.2</c:v>
                </c:pt>
                <c:pt idx="1192">
                  <c:v>690.8</c:v>
                </c:pt>
                <c:pt idx="1193">
                  <c:v>691.3</c:v>
                </c:pt>
                <c:pt idx="1194">
                  <c:v>691.9</c:v>
                </c:pt>
                <c:pt idx="1195">
                  <c:v>692.5</c:v>
                </c:pt>
                <c:pt idx="1196">
                  <c:v>693.1</c:v>
                </c:pt>
                <c:pt idx="1197">
                  <c:v>693.7</c:v>
                </c:pt>
                <c:pt idx="1198">
                  <c:v>694.3</c:v>
                </c:pt>
                <c:pt idx="1199">
                  <c:v>694.8</c:v>
                </c:pt>
                <c:pt idx="1200">
                  <c:v>695.4</c:v>
                </c:pt>
                <c:pt idx="1201">
                  <c:v>696</c:v>
                </c:pt>
                <c:pt idx="1202">
                  <c:v>696.6</c:v>
                </c:pt>
                <c:pt idx="1203">
                  <c:v>697.2</c:v>
                </c:pt>
                <c:pt idx="1204">
                  <c:v>697.8</c:v>
                </c:pt>
                <c:pt idx="1205">
                  <c:v>698.3</c:v>
                </c:pt>
                <c:pt idx="1206">
                  <c:v>698.9</c:v>
                </c:pt>
                <c:pt idx="1207">
                  <c:v>699.5</c:v>
                </c:pt>
                <c:pt idx="1208">
                  <c:v>700.1</c:v>
                </c:pt>
                <c:pt idx="1209">
                  <c:v>700.7</c:v>
                </c:pt>
                <c:pt idx="1210">
                  <c:v>701.3</c:v>
                </c:pt>
                <c:pt idx="1211">
                  <c:v>701.8</c:v>
                </c:pt>
                <c:pt idx="1212">
                  <c:v>702.4</c:v>
                </c:pt>
                <c:pt idx="1213">
                  <c:v>703</c:v>
                </c:pt>
                <c:pt idx="1214">
                  <c:v>703.6</c:v>
                </c:pt>
                <c:pt idx="1215">
                  <c:v>704.2</c:v>
                </c:pt>
                <c:pt idx="1216">
                  <c:v>704.8</c:v>
                </c:pt>
                <c:pt idx="1217">
                  <c:v>705.4</c:v>
                </c:pt>
                <c:pt idx="1218">
                  <c:v>705.9</c:v>
                </c:pt>
                <c:pt idx="1219">
                  <c:v>706.5</c:v>
                </c:pt>
                <c:pt idx="1220">
                  <c:v>707.1</c:v>
                </c:pt>
                <c:pt idx="1221">
                  <c:v>707.6</c:v>
                </c:pt>
                <c:pt idx="1222">
                  <c:v>708.2</c:v>
                </c:pt>
                <c:pt idx="1223">
                  <c:v>708.8</c:v>
                </c:pt>
                <c:pt idx="1224">
                  <c:v>709.4</c:v>
                </c:pt>
                <c:pt idx="1225">
                  <c:v>710</c:v>
                </c:pt>
                <c:pt idx="1226">
                  <c:v>710.5</c:v>
                </c:pt>
                <c:pt idx="1227">
                  <c:v>711.1</c:v>
                </c:pt>
                <c:pt idx="1228">
                  <c:v>711.7</c:v>
                </c:pt>
                <c:pt idx="1229">
                  <c:v>712.3</c:v>
                </c:pt>
                <c:pt idx="1230">
                  <c:v>712.9</c:v>
                </c:pt>
                <c:pt idx="1231">
                  <c:v>713.5</c:v>
                </c:pt>
                <c:pt idx="1232">
                  <c:v>714.1</c:v>
                </c:pt>
                <c:pt idx="1233">
                  <c:v>714.7</c:v>
                </c:pt>
                <c:pt idx="1234">
                  <c:v>715.2</c:v>
                </c:pt>
                <c:pt idx="1235">
                  <c:v>715.9</c:v>
                </c:pt>
                <c:pt idx="1236">
                  <c:v>716.4</c:v>
                </c:pt>
                <c:pt idx="1237">
                  <c:v>717</c:v>
                </c:pt>
                <c:pt idx="1238">
                  <c:v>717.6</c:v>
                </c:pt>
                <c:pt idx="1239">
                  <c:v>718.2</c:v>
                </c:pt>
                <c:pt idx="1240">
                  <c:v>718.8</c:v>
                </c:pt>
                <c:pt idx="1241">
                  <c:v>719.4</c:v>
                </c:pt>
                <c:pt idx="1242">
                  <c:v>720</c:v>
                </c:pt>
                <c:pt idx="1243">
                  <c:v>720.5</c:v>
                </c:pt>
                <c:pt idx="1244">
                  <c:v>721.1</c:v>
                </c:pt>
                <c:pt idx="1245">
                  <c:v>721.7</c:v>
                </c:pt>
                <c:pt idx="1246">
                  <c:v>722.2</c:v>
                </c:pt>
                <c:pt idx="1247">
                  <c:v>722.8</c:v>
                </c:pt>
                <c:pt idx="1248">
                  <c:v>723.4</c:v>
                </c:pt>
                <c:pt idx="1249">
                  <c:v>724</c:v>
                </c:pt>
                <c:pt idx="1250">
                  <c:v>724.6</c:v>
                </c:pt>
                <c:pt idx="1251">
                  <c:v>725.1</c:v>
                </c:pt>
                <c:pt idx="1252">
                  <c:v>725.7</c:v>
                </c:pt>
                <c:pt idx="1253">
                  <c:v>726.3</c:v>
                </c:pt>
                <c:pt idx="1254">
                  <c:v>726.9</c:v>
                </c:pt>
                <c:pt idx="1255">
                  <c:v>727.4</c:v>
                </c:pt>
                <c:pt idx="1256">
                  <c:v>728.1</c:v>
                </c:pt>
                <c:pt idx="1257">
                  <c:v>728.6</c:v>
                </c:pt>
                <c:pt idx="1258">
                  <c:v>729.2</c:v>
                </c:pt>
                <c:pt idx="1259">
                  <c:v>729.8</c:v>
                </c:pt>
                <c:pt idx="1260">
                  <c:v>730.3</c:v>
                </c:pt>
                <c:pt idx="1261">
                  <c:v>730.9</c:v>
                </c:pt>
                <c:pt idx="1262">
                  <c:v>731.5</c:v>
                </c:pt>
                <c:pt idx="1263">
                  <c:v>732.1</c:v>
                </c:pt>
                <c:pt idx="1264">
                  <c:v>732.7</c:v>
                </c:pt>
                <c:pt idx="1265">
                  <c:v>733.2</c:v>
                </c:pt>
                <c:pt idx="1266">
                  <c:v>733.8</c:v>
                </c:pt>
                <c:pt idx="1267">
                  <c:v>734.4</c:v>
                </c:pt>
                <c:pt idx="1268">
                  <c:v>734.9</c:v>
                </c:pt>
                <c:pt idx="1269">
                  <c:v>735.5</c:v>
                </c:pt>
                <c:pt idx="1270">
                  <c:v>736.1</c:v>
                </c:pt>
                <c:pt idx="1271">
                  <c:v>736.7</c:v>
                </c:pt>
                <c:pt idx="1272">
                  <c:v>737.3</c:v>
                </c:pt>
                <c:pt idx="1273">
                  <c:v>737.8</c:v>
                </c:pt>
                <c:pt idx="1274">
                  <c:v>738.4</c:v>
                </c:pt>
                <c:pt idx="1275">
                  <c:v>739</c:v>
                </c:pt>
                <c:pt idx="1276">
                  <c:v>739.6</c:v>
                </c:pt>
                <c:pt idx="1277">
                  <c:v>740.2</c:v>
                </c:pt>
                <c:pt idx="1278">
                  <c:v>740.8</c:v>
                </c:pt>
                <c:pt idx="1279">
                  <c:v>741.3</c:v>
                </c:pt>
                <c:pt idx="1280">
                  <c:v>741.9</c:v>
                </c:pt>
                <c:pt idx="1281">
                  <c:v>742.5</c:v>
                </c:pt>
                <c:pt idx="1282">
                  <c:v>743.1</c:v>
                </c:pt>
                <c:pt idx="1283">
                  <c:v>743.7</c:v>
                </c:pt>
                <c:pt idx="1284">
                  <c:v>744.3</c:v>
                </c:pt>
                <c:pt idx="1285">
                  <c:v>744.9</c:v>
                </c:pt>
                <c:pt idx="1286">
                  <c:v>745.4</c:v>
                </c:pt>
                <c:pt idx="1287">
                  <c:v>746</c:v>
                </c:pt>
                <c:pt idx="1288">
                  <c:v>746.6</c:v>
                </c:pt>
                <c:pt idx="1289">
                  <c:v>747.1</c:v>
                </c:pt>
                <c:pt idx="1290">
                  <c:v>747.7</c:v>
                </c:pt>
                <c:pt idx="1291">
                  <c:v>748.3</c:v>
                </c:pt>
                <c:pt idx="1292">
                  <c:v>748.9</c:v>
                </c:pt>
                <c:pt idx="1293">
                  <c:v>749.5</c:v>
                </c:pt>
                <c:pt idx="1294">
                  <c:v>750.1</c:v>
                </c:pt>
                <c:pt idx="1295">
                  <c:v>750.7</c:v>
                </c:pt>
                <c:pt idx="1296">
                  <c:v>751.3</c:v>
                </c:pt>
                <c:pt idx="1297">
                  <c:v>751.9</c:v>
                </c:pt>
                <c:pt idx="1298">
                  <c:v>752.4</c:v>
                </c:pt>
                <c:pt idx="1299">
                  <c:v>753</c:v>
                </c:pt>
                <c:pt idx="1300">
                  <c:v>753.6</c:v>
                </c:pt>
                <c:pt idx="1301">
                  <c:v>754.2</c:v>
                </c:pt>
                <c:pt idx="1302">
                  <c:v>754.8</c:v>
                </c:pt>
                <c:pt idx="1303">
                  <c:v>755.4</c:v>
                </c:pt>
                <c:pt idx="1304">
                  <c:v>755.9</c:v>
                </c:pt>
                <c:pt idx="1305">
                  <c:v>756.5</c:v>
                </c:pt>
                <c:pt idx="1306">
                  <c:v>757.1</c:v>
                </c:pt>
                <c:pt idx="1307">
                  <c:v>757.7</c:v>
                </c:pt>
                <c:pt idx="1308">
                  <c:v>758.3</c:v>
                </c:pt>
                <c:pt idx="1309">
                  <c:v>758.9</c:v>
                </c:pt>
                <c:pt idx="1310">
                  <c:v>759.5</c:v>
                </c:pt>
                <c:pt idx="1311">
                  <c:v>760.1</c:v>
                </c:pt>
                <c:pt idx="1312">
                  <c:v>760.6</c:v>
                </c:pt>
                <c:pt idx="1313">
                  <c:v>761.2</c:v>
                </c:pt>
                <c:pt idx="1314">
                  <c:v>761.8</c:v>
                </c:pt>
                <c:pt idx="1315">
                  <c:v>762.4</c:v>
                </c:pt>
                <c:pt idx="1316">
                  <c:v>763</c:v>
                </c:pt>
                <c:pt idx="1317">
                  <c:v>763.6</c:v>
                </c:pt>
                <c:pt idx="1318">
                  <c:v>764.1</c:v>
                </c:pt>
                <c:pt idx="1319">
                  <c:v>764.7</c:v>
                </c:pt>
                <c:pt idx="1320">
                  <c:v>765.3</c:v>
                </c:pt>
                <c:pt idx="1321">
                  <c:v>765.9</c:v>
                </c:pt>
                <c:pt idx="1322">
                  <c:v>766.4</c:v>
                </c:pt>
                <c:pt idx="1323">
                  <c:v>767</c:v>
                </c:pt>
                <c:pt idx="1324">
                  <c:v>767.5</c:v>
                </c:pt>
                <c:pt idx="1325">
                  <c:v>768.1</c:v>
                </c:pt>
                <c:pt idx="1326">
                  <c:v>768.7</c:v>
                </c:pt>
                <c:pt idx="1327">
                  <c:v>769.3</c:v>
                </c:pt>
                <c:pt idx="1328">
                  <c:v>769.9</c:v>
                </c:pt>
                <c:pt idx="1329">
                  <c:v>770.5</c:v>
                </c:pt>
                <c:pt idx="1330">
                  <c:v>771.1</c:v>
                </c:pt>
                <c:pt idx="1331">
                  <c:v>771.7</c:v>
                </c:pt>
                <c:pt idx="1332">
                  <c:v>772.3</c:v>
                </c:pt>
                <c:pt idx="1333">
                  <c:v>772.9</c:v>
                </c:pt>
                <c:pt idx="1334">
                  <c:v>773.4</c:v>
                </c:pt>
                <c:pt idx="1335">
                  <c:v>774</c:v>
                </c:pt>
                <c:pt idx="1336">
                  <c:v>774.6</c:v>
                </c:pt>
                <c:pt idx="1337">
                  <c:v>775.2</c:v>
                </c:pt>
                <c:pt idx="1338">
                  <c:v>775.7</c:v>
                </c:pt>
                <c:pt idx="1339">
                  <c:v>776.3</c:v>
                </c:pt>
                <c:pt idx="1340">
                  <c:v>776.9</c:v>
                </c:pt>
                <c:pt idx="1341">
                  <c:v>777.5</c:v>
                </c:pt>
                <c:pt idx="1342">
                  <c:v>778</c:v>
                </c:pt>
                <c:pt idx="1343">
                  <c:v>778.6</c:v>
                </c:pt>
                <c:pt idx="1344">
                  <c:v>779.2</c:v>
                </c:pt>
                <c:pt idx="1345">
                  <c:v>779.8</c:v>
                </c:pt>
                <c:pt idx="1346">
                  <c:v>780.4</c:v>
                </c:pt>
                <c:pt idx="1347">
                  <c:v>781</c:v>
                </c:pt>
                <c:pt idx="1348">
                  <c:v>781.5</c:v>
                </c:pt>
                <c:pt idx="1349">
                  <c:v>782.1</c:v>
                </c:pt>
                <c:pt idx="1350">
                  <c:v>782.7</c:v>
                </c:pt>
                <c:pt idx="1351">
                  <c:v>783.3</c:v>
                </c:pt>
                <c:pt idx="1352">
                  <c:v>783.9</c:v>
                </c:pt>
                <c:pt idx="1353">
                  <c:v>784.4</c:v>
                </c:pt>
                <c:pt idx="1354">
                  <c:v>785.1</c:v>
                </c:pt>
                <c:pt idx="1355">
                  <c:v>785.7</c:v>
                </c:pt>
                <c:pt idx="1356">
                  <c:v>786.2</c:v>
                </c:pt>
                <c:pt idx="1357">
                  <c:v>786.8</c:v>
                </c:pt>
                <c:pt idx="1358">
                  <c:v>787.4</c:v>
                </c:pt>
                <c:pt idx="1359">
                  <c:v>788</c:v>
                </c:pt>
                <c:pt idx="1360">
                  <c:v>788.6</c:v>
                </c:pt>
                <c:pt idx="1361">
                  <c:v>789.1</c:v>
                </c:pt>
                <c:pt idx="1362">
                  <c:v>789.7</c:v>
                </c:pt>
                <c:pt idx="1363">
                  <c:v>790.3</c:v>
                </c:pt>
                <c:pt idx="1364">
                  <c:v>790.9</c:v>
                </c:pt>
                <c:pt idx="1365">
                  <c:v>791.4</c:v>
                </c:pt>
                <c:pt idx="1366">
                  <c:v>792</c:v>
                </c:pt>
                <c:pt idx="1367">
                  <c:v>792.6</c:v>
                </c:pt>
                <c:pt idx="1368">
                  <c:v>793.2</c:v>
                </c:pt>
                <c:pt idx="1369">
                  <c:v>793.8</c:v>
                </c:pt>
                <c:pt idx="1370">
                  <c:v>794.3</c:v>
                </c:pt>
                <c:pt idx="1371">
                  <c:v>794.9</c:v>
                </c:pt>
                <c:pt idx="1372">
                  <c:v>795.5</c:v>
                </c:pt>
                <c:pt idx="1373">
                  <c:v>796</c:v>
                </c:pt>
                <c:pt idx="1374">
                  <c:v>796.6</c:v>
                </c:pt>
                <c:pt idx="1375">
                  <c:v>797.2</c:v>
                </c:pt>
                <c:pt idx="1376">
                  <c:v>797.8</c:v>
                </c:pt>
                <c:pt idx="1377">
                  <c:v>798.4</c:v>
                </c:pt>
                <c:pt idx="1378">
                  <c:v>798.9</c:v>
                </c:pt>
                <c:pt idx="1379">
                  <c:v>799.5</c:v>
                </c:pt>
                <c:pt idx="1380">
                  <c:v>800.1</c:v>
                </c:pt>
                <c:pt idx="1381">
                  <c:v>800.7</c:v>
                </c:pt>
                <c:pt idx="1382">
                  <c:v>801.3</c:v>
                </c:pt>
                <c:pt idx="1383">
                  <c:v>801.9</c:v>
                </c:pt>
                <c:pt idx="1384">
                  <c:v>802.4</c:v>
                </c:pt>
                <c:pt idx="1385">
                  <c:v>803</c:v>
                </c:pt>
                <c:pt idx="1386">
                  <c:v>803.6</c:v>
                </c:pt>
                <c:pt idx="1387">
                  <c:v>804.2</c:v>
                </c:pt>
                <c:pt idx="1388">
                  <c:v>804.8</c:v>
                </c:pt>
                <c:pt idx="1389">
                  <c:v>805.4</c:v>
                </c:pt>
                <c:pt idx="1390">
                  <c:v>806</c:v>
                </c:pt>
                <c:pt idx="1391">
                  <c:v>806.6</c:v>
                </c:pt>
                <c:pt idx="1392">
                  <c:v>807.1</c:v>
                </c:pt>
                <c:pt idx="1393">
                  <c:v>807.7</c:v>
                </c:pt>
                <c:pt idx="1394">
                  <c:v>808.3</c:v>
                </c:pt>
                <c:pt idx="1395">
                  <c:v>808.9</c:v>
                </c:pt>
                <c:pt idx="1396">
                  <c:v>809.5</c:v>
                </c:pt>
                <c:pt idx="1397">
                  <c:v>810.1</c:v>
                </c:pt>
                <c:pt idx="1398">
                  <c:v>810.7</c:v>
                </c:pt>
                <c:pt idx="1399">
                  <c:v>811.2</c:v>
                </c:pt>
                <c:pt idx="1400">
                  <c:v>811.8</c:v>
                </c:pt>
                <c:pt idx="1401">
                  <c:v>812.4</c:v>
                </c:pt>
                <c:pt idx="1402">
                  <c:v>813</c:v>
                </c:pt>
                <c:pt idx="1403">
                  <c:v>813.6</c:v>
                </c:pt>
                <c:pt idx="1404">
                  <c:v>814.1</c:v>
                </c:pt>
                <c:pt idx="1405">
                  <c:v>814.7</c:v>
                </c:pt>
                <c:pt idx="1406">
                  <c:v>815.2</c:v>
                </c:pt>
                <c:pt idx="1407">
                  <c:v>815.8</c:v>
                </c:pt>
                <c:pt idx="1408">
                  <c:v>816.4</c:v>
                </c:pt>
                <c:pt idx="1409">
                  <c:v>817</c:v>
                </c:pt>
                <c:pt idx="1410">
                  <c:v>817.5</c:v>
                </c:pt>
                <c:pt idx="1411">
                  <c:v>818.1</c:v>
                </c:pt>
                <c:pt idx="1412">
                  <c:v>818.7</c:v>
                </c:pt>
                <c:pt idx="1413">
                  <c:v>819.3</c:v>
                </c:pt>
                <c:pt idx="1414">
                  <c:v>819.8</c:v>
                </c:pt>
                <c:pt idx="1415">
                  <c:v>820.4</c:v>
                </c:pt>
                <c:pt idx="1416">
                  <c:v>821</c:v>
                </c:pt>
                <c:pt idx="1417">
                  <c:v>821.6</c:v>
                </c:pt>
                <c:pt idx="1418">
                  <c:v>822.1</c:v>
                </c:pt>
                <c:pt idx="1419">
                  <c:v>822.7</c:v>
                </c:pt>
                <c:pt idx="1420">
                  <c:v>823.3</c:v>
                </c:pt>
                <c:pt idx="1421">
                  <c:v>823.9</c:v>
                </c:pt>
                <c:pt idx="1422">
                  <c:v>824.4</c:v>
                </c:pt>
                <c:pt idx="1423">
                  <c:v>825</c:v>
                </c:pt>
                <c:pt idx="1424">
                  <c:v>825.6</c:v>
                </c:pt>
                <c:pt idx="1425">
                  <c:v>826.2</c:v>
                </c:pt>
                <c:pt idx="1426">
                  <c:v>826.7</c:v>
                </c:pt>
                <c:pt idx="1427">
                  <c:v>827.3</c:v>
                </c:pt>
                <c:pt idx="1428">
                  <c:v>827.9</c:v>
                </c:pt>
                <c:pt idx="1429">
                  <c:v>828.5</c:v>
                </c:pt>
                <c:pt idx="1430">
                  <c:v>829.1</c:v>
                </c:pt>
                <c:pt idx="1431">
                  <c:v>829.7</c:v>
                </c:pt>
                <c:pt idx="1432">
                  <c:v>830.2</c:v>
                </c:pt>
                <c:pt idx="1433">
                  <c:v>830.8</c:v>
                </c:pt>
                <c:pt idx="1434">
                  <c:v>831.4</c:v>
                </c:pt>
                <c:pt idx="1435">
                  <c:v>831.9</c:v>
                </c:pt>
                <c:pt idx="1436">
                  <c:v>832.5</c:v>
                </c:pt>
                <c:pt idx="1437">
                  <c:v>833.1</c:v>
                </c:pt>
                <c:pt idx="1438">
                  <c:v>833.7</c:v>
                </c:pt>
                <c:pt idx="1439">
                  <c:v>834.2</c:v>
                </c:pt>
                <c:pt idx="1440">
                  <c:v>834.8</c:v>
                </c:pt>
                <c:pt idx="1441">
                  <c:v>835.4</c:v>
                </c:pt>
                <c:pt idx="1442">
                  <c:v>835.9</c:v>
                </c:pt>
                <c:pt idx="1443">
                  <c:v>836.5</c:v>
                </c:pt>
                <c:pt idx="1444">
                  <c:v>837.1</c:v>
                </c:pt>
                <c:pt idx="1445">
                  <c:v>837.7</c:v>
                </c:pt>
                <c:pt idx="1446">
                  <c:v>838.3</c:v>
                </c:pt>
                <c:pt idx="1447">
                  <c:v>838.8</c:v>
                </c:pt>
                <c:pt idx="1448">
                  <c:v>839.4</c:v>
                </c:pt>
                <c:pt idx="1449">
                  <c:v>840</c:v>
                </c:pt>
                <c:pt idx="1450">
                  <c:v>840.6</c:v>
                </c:pt>
                <c:pt idx="1451">
                  <c:v>841.1</c:v>
                </c:pt>
                <c:pt idx="1452">
                  <c:v>841.8</c:v>
                </c:pt>
                <c:pt idx="1453">
                  <c:v>842.3</c:v>
                </c:pt>
                <c:pt idx="1454">
                  <c:v>842.9</c:v>
                </c:pt>
                <c:pt idx="1455">
                  <c:v>843.5</c:v>
                </c:pt>
                <c:pt idx="1456">
                  <c:v>844.1</c:v>
                </c:pt>
                <c:pt idx="1457">
                  <c:v>844.6</c:v>
                </c:pt>
                <c:pt idx="1458">
                  <c:v>845.2</c:v>
                </c:pt>
                <c:pt idx="1459">
                  <c:v>845.8</c:v>
                </c:pt>
                <c:pt idx="1460">
                  <c:v>846.4</c:v>
                </c:pt>
                <c:pt idx="1461">
                  <c:v>846.9</c:v>
                </c:pt>
                <c:pt idx="1462">
                  <c:v>847.6</c:v>
                </c:pt>
                <c:pt idx="1463">
                  <c:v>848.1</c:v>
                </c:pt>
                <c:pt idx="1464">
                  <c:v>848.7</c:v>
                </c:pt>
                <c:pt idx="1465">
                  <c:v>849.3</c:v>
                </c:pt>
                <c:pt idx="1466">
                  <c:v>849.9</c:v>
                </c:pt>
                <c:pt idx="1467">
                  <c:v>850.4</c:v>
                </c:pt>
                <c:pt idx="1468">
                  <c:v>851</c:v>
                </c:pt>
                <c:pt idx="1469">
                  <c:v>851.6</c:v>
                </c:pt>
                <c:pt idx="1470">
                  <c:v>852.2</c:v>
                </c:pt>
                <c:pt idx="1471">
                  <c:v>852.7</c:v>
                </c:pt>
                <c:pt idx="1472">
                  <c:v>853.3</c:v>
                </c:pt>
                <c:pt idx="1473">
                  <c:v>853.9</c:v>
                </c:pt>
                <c:pt idx="1474">
                  <c:v>854.4</c:v>
                </c:pt>
                <c:pt idx="1475">
                  <c:v>855</c:v>
                </c:pt>
                <c:pt idx="1476">
                  <c:v>855.6</c:v>
                </c:pt>
                <c:pt idx="1477">
                  <c:v>856.2</c:v>
                </c:pt>
                <c:pt idx="1478">
                  <c:v>856.8</c:v>
                </c:pt>
                <c:pt idx="1479">
                  <c:v>857.3</c:v>
                </c:pt>
                <c:pt idx="1480">
                  <c:v>857.9</c:v>
                </c:pt>
                <c:pt idx="1481">
                  <c:v>858.5</c:v>
                </c:pt>
                <c:pt idx="1482">
                  <c:v>859.1</c:v>
                </c:pt>
                <c:pt idx="1483">
                  <c:v>859.7</c:v>
                </c:pt>
                <c:pt idx="1484">
                  <c:v>860.2</c:v>
                </c:pt>
                <c:pt idx="1485">
                  <c:v>860.9</c:v>
                </c:pt>
                <c:pt idx="1486">
                  <c:v>861.4</c:v>
                </c:pt>
                <c:pt idx="1487">
                  <c:v>862</c:v>
                </c:pt>
                <c:pt idx="1488">
                  <c:v>862.6</c:v>
                </c:pt>
                <c:pt idx="1489">
                  <c:v>863.2</c:v>
                </c:pt>
                <c:pt idx="1490">
                  <c:v>863.8</c:v>
                </c:pt>
                <c:pt idx="1491">
                  <c:v>864.3</c:v>
                </c:pt>
                <c:pt idx="1492">
                  <c:v>864.9</c:v>
                </c:pt>
                <c:pt idx="1493">
                  <c:v>865.5</c:v>
                </c:pt>
                <c:pt idx="1494">
                  <c:v>866.1</c:v>
                </c:pt>
                <c:pt idx="1495">
                  <c:v>866.7</c:v>
                </c:pt>
                <c:pt idx="1496">
                  <c:v>867.3</c:v>
                </c:pt>
                <c:pt idx="1497">
                  <c:v>867.9</c:v>
                </c:pt>
                <c:pt idx="1498">
                  <c:v>868.5</c:v>
                </c:pt>
                <c:pt idx="1499">
                  <c:v>869</c:v>
                </c:pt>
                <c:pt idx="1500">
                  <c:v>869.6</c:v>
                </c:pt>
                <c:pt idx="1501">
                  <c:v>870.2</c:v>
                </c:pt>
                <c:pt idx="1502">
                  <c:v>870.8</c:v>
                </c:pt>
                <c:pt idx="1503">
                  <c:v>871.3</c:v>
                </c:pt>
                <c:pt idx="1504">
                  <c:v>872</c:v>
                </c:pt>
                <c:pt idx="1505">
                  <c:v>872.5</c:v>
                </c:pt>
                <c:pt idx="1506">
                  <c:v>873.1</c:v>
                </c:pt>
                <c:pt idx="1507">
                  <c:v>873.7</c:v>
                </c:pt>
                <c:pt idx="1508">
                  <c:v>874.2</c:v>
                </c:pt>
                <c:pt idx="1509">
                  <c:v>874.8</c:v>
                </c:pt>
                <c:pt idx="1510">
                  <c:v>875.4</c:v>
                </c:pt>
                <c:pt idx="1511">
                  <c:v>876</c:v>
                </c:pt>
                <c:pt idx="1512">
                  <c:v>876.6</c:v>
                </c:pt>
                <c:pt idx="1513">
                  <c:v>877.1</c:v>
                </c:pt>
                <c:pt idx="1514">
                  <c:v>877.7</c:v>
                </c:pt>
                <c:pt idx="1515">
                  <c:v>878.3</c:v>
                </c:pt>
                <c:pt idx="1516">
                  <c:v>878.9</c:v>
                </c:pt>
                <c:pt idx="1517">
                  <c:v>879.5</c:v>
                </c:pt>
                <c:pt idx="1518">
                  <c:v>880.1</c:v>
                </c:pt>
                <c:pt idx="1519">
                  <c:v>880.6</c:v>
                </c:pt>
                <c:pt idx="1520">
                  <c:v>881.2</c:v>
                </c:pt>
                <c:pt idx="1521">
                  <c:v>881.8</c:v>
                </c:pt>
                <c:pt idx="1522">
                  <c:v>882.4</c:v>
                </c:pt>
                <c:pt idx="1523">
                  <c:v>882.9</c:v>
                </c:pt>
                <c:pt idx="1524">
                  <c:v>883.5</c:v>
                </c:pt>
                <c:pt idx="1525">
                  <c:v>884.1</c:v>
                </c:pt>
                <c:pt idx="1526">
                  <c:v>884.7</c:v>
                </c:pt>
                <c:pt idx="1527">
                  <c:v>885.3</c:v>
                </c:pt>
                <c:pt idx="1528">
                  <c:v>885.8</c:v>
                </c:pt>
                <c:pt idx="1529">
                  <c:v>886.4</c:v>
                </c:pt>
                <c:pt idx="1530">
                  <c:v>887</c:v>
                </c:pt>
                <c:pt idx="1531">
                  <c:v>887.6</c:v>
                </c:pt>
                <c:pt idx="1532">
                  <c:v>888.1</c:v>
                </c:pt>
                <c:pt idx="1533">
                  <c:v>888.7</c:v>
                </c:pt>
                <c:pt idx="1534">
                  <c:v>889.3</c:v>
                </c:pt>
                <c:pt idx="1535">
                  <c:v>889.9</c:v>
                </c:pt>
                <c:pt idx="1536">
                  <c:v>890.5</c:v>
                </c:pt>
                <c:pt idx="1537">
                  <c:v>891.1</c:v>
                </c:pt>
                <c:pt idx="1538">
                  <c:v>891.7</c:v>
                </c:pt>
                <c:pt idx="1539">
                  <c:v>892.3</c:v>
                </c:pt>
                <c:pt idx="1540">
                  <c:v>892.8</c:v>
                </c:pt>
                <c:pt idx="1541">
                  <c:v>893.4</c:v>
                </c:pt>
                <c:pt idx="1542">
                  <c:v>894</c:v>
                </c:pt>
                <c:pt idx="1543">
                  <c:v>894.5</c:v>
                </c:pt>
                <c:pt idx="1544">
                  <c:v>895.1</c:v>
                </c:pt>
                <c:pt idx="1545">
                  <c:v>895.7</c:v>
                </c:pt>
                <c:pt idx="1546">
                  <c:v>896.3</c:v>
                </c:pt>
                <c:pt idx="1547">
                  <c:v>896.9</c:v>
                </c:pt>
                <c:pt idx="1548">
                  <c:v>897.4</c:v>
                </c:pt>
                <c:pt idx="1549">
                  <c:v>898</c:v>
                </c:pt>
                <c:pt idx="1550">
                  <c:v>898.5</c:v>
                </c:pt>
                <c:pt idx="1551">
                  <c:v>899.1</c:v>
                </c:pt>
                <c:pt idx="1552">
                  <c:v>899.7</c:v>
                </c:pt>
                <c:pt idx="1553">
                  <c:v>900.3</c:v>
                </c:pt>
                <c:pt idx="1554">
                  <c:v>900.8</c:v>
                </c:pt>
                <c:pt idx="1555">
                  <c:v>901.4</c:v>
                </c:pt>
                <c:pt idx="1556">
                  <c:v>902</c:v>
                </c:pt>
                <c:pt idx="1557">
                  <c:v>902.5</c:v>
                </c:pt>
                <c:pt idx="1558">
                  <c:v>903.1</c:v>
                </c:pt>
                <c:pt idx="1559">
                  <c:v>903.7</c:v>
                </c:pt>
                <c:pt idx="1560">
                  <c:v>904.2</c:v>
                </c:pt>
                <c:pt idx="1561">
                  <c:v>904.8</c:v>
                </c:pt>
                <c:pt idx="1562">
                  <c:v>905.4</c:v>
                </c:pt>
                <c:pt idx="1563">
                  <c:v>905.9</c:v>
                </c:pt>
                <c:pt idx="1564">
                  <c:v>906.5</c:v>
                </c:pt>
                <c:pt idx="1565">
                  <c:v>907.1</c:v>
                </c:pt>
                <c:pt idx="1566">
                  <c:v>907.7</c:v>
                </c:pt>
                <c:pt idx="1567">
                  <c:v>908.2</c:v>
                </c:pt>
                <c:pt idx="1568">
                  <c:v>908.8</c:v>
                </c:pt>
                <c:pt idx="1569">
                  <c:v>909.4</c:v>
                </c:pt>
                <c:pt idx="1570">
                  <c:v>909.9</c:v>
                </c:pt>
                <c:pt idx="1571">
                  <c:v>910.5</c:v>
                </c:pt>
                <c:pt idx="1572">
                  <c:v>911.1</c:v>
                </c:pt>
                <c:pt idx="1573">
                  <c:v>911.7</c:v>
                </c:pt>
                <c:pt idx="1574">
                  <c:v>912.2</c:v>
                </c:pt>
                <c:pt idx="1575">
                  <c:v>912.8</c:v>
                </c:pt>
                <c:pt idx="1576">
                  <c:v>913.4</c:v>
                </c:pt>
                <c:pt idx="1577">
                  <c:v>914</c:v>
                </c:pt>
                <c:pt idx="1578">
                  <c:v>914.5</c:v>
                </c:pt>
                <c:pt idx="1579">
                  <c:v>915.1</c:v>
                </c:pt>
                <c:pt idx="1580">
                  <c:v>915.7</c:v>
                </c:pt>
                <c:pt idx="1581">
                  <c:v>916.3</c:v>
                </c:pt>
                <c:pt idx="1582">
                  <c:v>916.8</c:v>
                </c:pt>
                <c:pt idx="1583">
                  <c:v>917.4</c:v>
                </c:pt>
                <c:pt idx="1584">
                  <c:v>918</c:v>
                </c:pt>
                <c:pt idx="1585">
                  <c:v>918.6</c:v>
                </c:pt>
                <c:pt idx="1586">
                  <c:v>919.1</c:v>
                </c:pt>
                <c:pt idx="1587">
                  <c:v>919.7</c:v>
                </c:pt>
                <c:pt idx="1588">
                  <c:v>920.3</c:v>
                </c:pt>
                <c:pt idx="1589">
                  <c:v>920.9</c:v>
                </c:pt>
                <c:pt idx="1590">
                  <c:v>921.4</c:v>
                </c:pt>
                <c:pt idx="1591">
                  <c:v>922</c:v>
                </c:pt>
                <c:pt idx="1592">
                  <c:v>922.6</c:v>
                </c:pt>
                <c:pt idx="1593">
                  <c:v>923.2</c:v>
                </c:pt>
                <c:pt idx="1594">
                  <c:v>923.8</c:v>
                </c:pt>
                <c:pt idx="1595">
                  <c:v>924.4</c:v>
                </c:pt>
                <c:pt idx="1596">
                  <c:v>924.9</c:v>
                </c:pt>
                <c:pt idx="1597">
                  <c:v>925.5</c:v>
                </c:pt>
                <c:pt idx="1598">
                  <c:v>926.1</c:v>
                </c:pt>
                <c:pt idx="1599">
                  <c:v>926.6</c:v>
                </c:pt>
                <c:pt idx="1600">
                  <c:v>927.2</c:v>
                </c:pt>
                <c:pt idx="1601">
                  <c:v>927.7</c:v>
                </c:pt>
                <c:pt idx="1602">
                  <c:v>928.4</c:v>
                </c:pt>
                <c:pt idx="1603">
                  <c:v>928.9</c:v>
                </c:pt>
                <c:pt idx="1604">
                  <c:v>929.5</c:v>
                </c:pt>
                <c:pt idx="1605">
                  <c:v>930</c:v>
                </c:pt>
                <c:pt idx="1606">
                  <c:v>930.6</c:v>
                </c:pt>
                <c:pt idx="1607">
                  <c:v>931.2</c:v>
                </c:pt>
                <c:pt idx="1608">
                  <c:v>931.7</c:v>
                </c:pt>
                <c:pt idx="1609">
                  <c:v>932.3</c:v>
                </c:pt>
                <c:pt idx="1610">
                  <c:v>932.9</c:v>
                </c:pt>
                <c:pt idx="1611">
                  <c:v>933.5</c:v>
                </c:pt>
                <c:pt idx="1612">
                  <c:v>934</c:v>
                </c:pt>
                <c:pt idx="1613">
                  <c:v>934.6</c:v>
                </c:pt>
                <c:pt idx="1614">
                  <c:v>935.2</c:v>
                </c:pt>
                <c:pt idx="1615">
                  <c:v>935.7</c:v>
                </c:pt>
                <c:pt idx="1616">
                  <c:v>936.3</c:v>
                </c:pt>
                <c:pt idx="1617">
                  <c:v>936.9</c:v>
                </c:pt>
                <c:pt idx="1618">
                  <c:v>937.4</c:v>
                </c:pt>
                <c:pt idx="1619">
                  <c:v>938</c:v>
                </c:pt>
                <c:pt idx="1620">
                  <c:v>938.6</c:v>
                </c:pt>
                <c:pt idx="1621">
                  <c:v>939.2</c:v>
                </c:pt>
                <c:pt idx="1622">
                  <c:v>939.7</c:v>
                </c:pt>
                <c:pt idx="1623">
                  <c:v>940.3</c:v>
                </c:pt>
                <c:pt idx="1624">
                  <c:v>940.9</c:v>
                </c:pt>
                <c:pt idx="1625">
                  <c:v>941.5</c:v>
                </c:pt>
                <c:pt idx="1626">
                  <c:v>942.1</c:v>
                </c:pt>
                <c:pt idx="1627">
                  <c:v>942.6</c:v>
                </c:pt>
                <c:pt idx="1628">
                  <c:v>943.2</c:v>
                </c:pt>
                <c:pt idx="1629">
                  <c:v>943.8</c:v>
                </c:pt>
                <c:pt idx="1630">
                  <c:v>944.4</c:v>
                </c:pt>
                <c:pt idx="1631">
                  <c:v>945</c:v>
                </c:pt>
                <c:pt idx="1632">
                  <c:v>945.5</c:v>
                </c:pt>
                <c:pt idx="1633">
                  <c:v>946.1</c:v>
                </c:pt>
                <c:pt idx="1634">
                  <c:v>946.7</c:v>
                </c:pt>
                <c:pt idx="1635">
                  <c:v>947.2</c:v>
                </c:pt>
                <c:pt idx="1636">
                  <c:v>947.8</c:v>
                </c:pt>
                <c:pt idx="1637">
                  <c:v>948.4</c:v>
                </c:pt>
                <c:pt idx="1638">
                  <c:v>948.9</c:v>
                </c:pt>
                <c:pt idx="1639">
                  <c:v>949.5</c:v>
                </c:pt>
                <c:pt idx="1640">
                  <c:v>950.1</c:v>
                </c:pt>
                <c:pt idx="1641">
                  <c:v>950.7</c:v>
                </c:pt>
                <c:pt idx="1642">
                  <c:v>951.3</c:v>
                </c:pt>
                <c:pt idx="1643">
                  <c:v>951.9</c:v>
                </c:pt>
                <c:pt idx="1644">
                  <c:v>952.4</c:v>
                </c:pt>
                <c:pt idx="1645">
                  <c:v>953</c:v>
                </c:pt>
                <c:pt idx="1646">
                  <c:v>953.6</c:v>
                </c:pt>
                <c:pt idx="1647">
                  <c:v>954.2</c:v>
                </c:pt>
                <c:pt idx="1648">
                  <c:v>954.8</c:v>
                </c:pt>
                <c:pt idx="1649">
                  <c:v>955.4</c:v>
                </c:pt>
                <c:pt idx="1650">
                  <c:v>956</c:v>
                </c:pt>
                <c:pt idx="1651">
                  <c:v>956.6</c:v>
                </c:pt>
                <c:pt idx="1652">
                  <c:v>957.1</c:v>
                </c:pt>
                <c:pt idx="1653">
                  <c:v>957.7</c:v>
                </c:pt>
                <c:pt idx="1654">
                  <c:v>958.3</c:v>
                </c:pt>
                <c:pt idx="1655">
                  <c:v>958.8</c:v>
                </c:pt>
                <c:pt idx="1656">
                  <c:v>959.4</c:v>
                </c:pt>
                <c:pt idx="1657">
                  <c:v>960</c:v>
                </c:pt>
                <c:pt idx="1658">
                  <c:v>960.6</c:v>
                </c:pt>
                <c:pt idx="1659">
                  <c:v>961.1</c:v>
                </c:pt>
                <c:pt idx="1660">
                  <c:v>961.7</c:v>
                </c:pt>
                <c:pt idx="1661">
                  <c:v>962.3</c:v>
                </c:pt>
                <c:pt idx="1662">
                  <c:v>962.8</c:v>
                </c:pt>
                <c:pt idx="1663">
                  <c:v>963.4</c:v>
                </c:pt>
                <c:pt idx="1664">
                  <c:v>964</c:v>
                </c:pt>
                <c:pt idx="1665">
                  <c:v>964.6</c:v>
                </c:pt>
                <c:pt idx="1666">
                  <c:v>965.1</c:v>
                </c:pt>
                <c:pt idx="1667">
                  <c:v>965.7</c:v>
                </c:pt>
                <c:pt idx="1668">
                  <c:v>966.3</c:v>
                </c:pt>
                <c:pt idx="1669">
                  <c:v>966.9</c:v>
                </c:pt>
                <c:pt idx="1670">
                  <c:v>967.4</c:v>
                </c:pt>
                <c:pt idx="1671">
                  <c:v>968</c:v>
                </c:pt>
                <c:pt idx="1672">
                  <c:v>968.6</c:v>
                </c:pt>
                <c:pt idx="1673">
                  <c:v>969.1</c:v>
                </c:pt>
                <c:pt idx="1674">
                  <c:v>969.7</c:v>
                </c:pt>
                <c:pt idx="1675">
                  <c:v>970.3</c:v>
                </c:pt>
                <c:pt idx="1676">
                  <c:v>970.9</c:v>
                </c:pt>
                <c:pt idx="1677">
                  <c:v>971.4</c:v>
                </c:pt>
                <c:pt idx="1678">
                  <c:v>972</c:v>
                </c:pt>
                <c:pt idx="1679">
                  <c:v>972.6</c:v>
                </c:pt>
                <c:pt idx="1680">
                  <c:v>973.1</c:v>
                </c:pt>
                <c:pt idx="1681">
                  <c:v>973.7</c:v>
                </c:pt>
                <c:pt idx="1682">
                  <c:v>974.3</c:v>
                </c:pt>
                <c:pt idx="1683">
                  <c:v>974.8</c:v>
                </c:pt>
                <c:pt idx="1684">
                  <c:v>975.4</c:v>
                </c:pt>
                <c:pt idx="1685">
                  <c:v>976</c:v>
                </c:pt>
                <c:pt idx="1686">
                  <c:v>976.6</c:v>
                </c:pt>
                <c:pt idx="1687">
                  <c:v>977.1</c:v>
                </c:pt>
                <c:pt idx="1688">
                  <c:v>977.7</c:v>
                </c:pt>
                <c:pt idx="1689">
                  <c:v>978.3</c:v>
                </c:pt>
                <c:pt idx="1690">
                  <c:v>978.8</c:v>
                </c:pt>
                <c:pt idx="1691">
                  <c:v>979.4</c:v>
                </c:pt>
                <c:pt idx="1692">
                  <c:v>980</c:v>
                </c:pt>
                <c:pt idx="1693">
                  <c:v>980.5</c:v>
                </c:pt>
                <c:pt idx="1694">
                  <c:v>981.1</c:v>
                </c:pt>
                <c:pt idx="1695">
                  <c:v>981.6</c:v>
                </c:pt>
                <c:pt idx="1696">
                  <c:v>982.2</c:v>
                </c:pt>
                <c:pt idx="1697">
                  <c:v>982.8</c:v>
                </c:pt>
                <c:pt idx="1698">
                  <c:v>983.4</c:v>
                </c:pt>
                <c:pt idx="1699">
                  <c:v>984</c:v>
                </c:pt>
                <c:pt idx="1700">
                  <c:v>984.5</c:v>
                </c:pt>
                <c:pt idx="1701">
                  <c:v>985.1</c:v>
                </c:pt>
                <c:pt idx="1702">
                  <c:v>985.7</c:v>
                </c:pt>
                <c:pt idx="1703">
                  <c:v>986.3</c:v>
                </c:pt>
                <c:pt idx="1704">
                  <c:v>986.8</c:v>
                </c:pt>
                <c:pt idx="1705">
                  <c:v>987.4</c:v>
                </c:pt>
                <c:pt idx="1706">
                  <c:v>988</c:v>
                </c:pt>
                <c:pt idx="1707">
                  <c:v>988.5</c:v>
                </c:pt>
                <c:pt idx="1708">
                  <c:v>989.1</c:v>
                </c:pt>
                <c:pt idx="1709">
                  <c:v>989.7</c:v>
                </c:pt>
                <c:pt idx="1710">
                  <c:v>990.3</c:v>
                </c:pt>
                <c:pt idx="1711">
                  <c:v>990.9</c:v>
                </c:pt>
                <c:pt idx="1712">
                  <c:v>991.4</c:v>
                </c:pt>
                <c:pt idx="1713">
                  <c:v>992</c:v>
                </c:pt>
                <c:pt idx="1714">
                  <c:v>992.6</c:v>
                </c:pt>
                <c:pt idx="1715">
                  <c:v>993.1</c:v>
                </c:pt>
                <c:pt idx="1716">
                  <c:v>993.7</c:v>
                </c:pt>
                <c:pt idx="1717">
                  <c:v>994.3</c:v>
                </c:pt>
                <c:pt idx="1718">
                  <c:v>994.8</c:v>
                </c:pt>
                <c:pt idx="1719">
                  <c:v>995.4</c:v>
                </c:pt>
                <c:pt idx="1720">
                  <c:v>996</c:v>
                </c:pt>
                <c:pt idx="1721">
                  <c:v>996.6</c:v>
                </c:pt>
                <c:pt idx="1722">
                  <c:v>997.1</c:v>
                </c:pt>
                <c:pt idx="1723">
                  <c:v>997.7</c:v>
                </c:pt>
                <c:pt idx="1724">
                  <c:v>998.3</c:v>
                </c:pt>
                <c:pt idx="1725">
                  <c:v>998.9</c:v>
                </c:pt>
                <c:pt idx="1726">
                  <c:v>999.4</c:v>
                </c:pt>
                <c:pt idx="1727">
                  <c:v>1000</c:v>
                </c:pt>
                <c:pt idx="1728">
                  <c:v>1000.6</c:v>
                </c:pt>
                <c:pt idx="1729">
                  <c:v>1001.1</c:v>
                </c:pt>
                <c:pt idx="1730">
                  <c:v>1001.8</c:v>
                </c:pt>
                <c:pt idx="1731">
                  <c:v>1002.3</c:v>
                </c:pt>
                <c:pt idx="1732">
                  <c:v>1002.9</c:v>
                </c:pt>
                <c:pt idx="1733">
                  <c:v>1003.5</c:v>
                </c:pt>
                <c:pt idx="1734">
                  <c:v>1004</c:v>
                </c:pt>
                <c:pt idx="1735">
                  <c:v>1004.6</c:v>
                </c:pt>
                <c:pt idx="1736">
                  <c:v>1005.2</c:v>
                </c:pt>
                <c:pt idx="1737">
                  <c:v>1005.8</c:v>
                </c:pt>
                <c:pt idx="1738">
                  <c:v>1006.4</c:v>
                </c:pt>
                <c:pt idx="1739">
                  <c:v>1007</c:v>
                </c:pt>
                <c:pt idx="1740">
                  <c:v>1007.5</c:v>
                </c:pt>
                <c:pt idx="1741">
                  <c:v>1008.2</c:v>
                </c:pt>
                <c:pt idx="1742">
                  <c:v>1008.7</c:v>
                </c:pt>
                <c:pt idx="1743">
                  <c:v>1009.3</c:v>
                </c:pt>
                <c:pt idx="1744">
                  <c:v>1009.9</c:v>
                </c:pt>
                <c:pt idx="1745">
                  <c:v>1010.4</c:v>
                </c:pt>
                <c:pt idx="1746">
                  <c:v>1011</c:v>
                </c:pt>
                <c:pt idx="1747">
                  <c:v>1011.6</c:v>
                </c:pt>
                <c:pt idx="1748">
                  <c:v>1012.2</c:v>
                </c:pt>
                <c:pt idx="1749">
                  <c:v>1012.8</c:v>
                </c:pt>
                <c:pt idx="1750">
                  <c:v>1013.4</c:v>
                </c:pt>
                <c:pt idx="1751">
                  <c:v>1013.9</c:v>
                </c:pt>
                <c:pt idx="1752">
                  <c:v>1014.5</c:v>
                </c:pt>
                <c:pt idx="1753">
                  <c:v>1015.1</c:v>
                </c:pt>
                <c:pt idx="1754">
                  <c:v>1015.7</c:v>
                </c:pt>
                <c:pt idx="1755">
                  <c:v>1016.2</c:v>
                </c:pt>
                <c:pt idx="1756">
                  <c:v>1016.8</c:v>
                </c:pt>
                <c:pt idx="1757">
                  <c:v>1017.4</c:v>
                </c:pt>
                <c:pt idx="1758">
                  <c:v>1017.9</c:v>
                </c:pt>
                <c:pt idx="1759">
                  <c:v>1018.5</c:v>
                </c:pt>
                <c:pt idx="1760">
                  <c:v>1019.1</c:v>
                </c:pt>
                <c:pt idx="1761">
                  <c:v>1019.6</c:v>
                </c:pt>
                <c:pt idx="1762">
                  <c:v>1020.2</c:v>
                </c:pt>
                <c:pt idx="1763">
                  <c:v>1020.8</c:v>
                </c:pt>
                <c:pt idx="1764">
                  <c:v>1021.4</c:v>
                </c:pt>
                <c:pt idx="1765">
                  <c:v>1021.9</c:v>
                </c:pt>
                <c:pt idx="1766">
                  <c:v>1022.5</c:v>
                </c:pt>
                <c:pt idx="1767">
                  <c:v>1023.1</c:v>
                </c:pt>
                <c:pt idx="1768">
                  <c:v>1023.7</c:v>
                </c:pt>
                <c:pt idx="1769">
                  <c:v>1024.3</c:v>
                </c:pt>
                <c:pt idx="1770">
                  <c:v>1024.9000000000001</c:v>
                </c:pt>
                <c:pt idx="1771">
                  <c:v>1025.4000000000001</c:v>
                </c:pt>
                <c:pt idx="1772">
                  <c:v>1026</c:v>
                </c:pt>
                <c:pt idx="1773">
                  <c:v>1026.5999999999999</c:v>
                </c:pt>
                <c:pt idx="1774">
                  <c:v>1027.2</c:v>
                </c:pt>
                <c:pt idx="1775">
                  <c:v>1027.8</c:v>
                </c:pt>
                <c:pt idx="1776">
                  <c:v>1028.3</c:v>
                </c:pt>
                <c:pt idx="1777">
                  <c:v>1028.9000000000001</c:v>
                </c:pt>
                <c:pt idx="1778">
                  <c:v>1029.5</c:v>
                </c:pt>
                <c:pt idx="1779">
                  <c:v>1030.0999999999999</c:v>
                </c:pt>
                <c:pt idx="1780">
                  <c:v>1030.5999999999999</c:v>
                </c:pt>
                <c:pt idx="1781">
                  <c:v>1031.3</c:v>
                </c:pt>
                <c:pt idx="1782">
                  <c:v>1031.8</c:v>
                </c:pt>
                <c:pt idx="1783">
                  <c:v>1032.4000000000001</c:v>
                </c:pt>
                <c:pt idx="1784">
                  <c:v>1033</c:v>
                </c:pt>
                <c:pt idx="1785">
                  <c:v>1033.5999999999999</c:v>
                </c:pt>
                <c:pt idx="1786">
                  <c:v>1034.2</c:v>
                </c:pt>
                <c:pt idx="1787">
                  <c:v>1034.7</c:v>
                </c:pt>
                <c:pt idx="1788">
                  <c:v>1035.3</c:v>
                </c:pt>
                <c:pt idx="1789">
                  <c:v>1035.9000000000001</c:v>
                </c:pt>
                <c:pt idx="1790">
                  <c:v>1036.5</c:v>
                </c:pt>
                <c:pt idx="1791">
                  <c:v>1037.0999999999999</c:v>
                </c:pt>
                <c:pt idx="1792">
                  <c:v>1037.5999999999999</c:v>
                </c:pt>
                <c:pt idx="1793">
                  <c:v>1038.2</c:v>
                </c:pt>
                <c:pt idx="1794">
                  <c:v>1038.8</c:v>
                </c:pt>
                <c:pt idx="1795">
                  <c:v>1039.3</c:v>
                </c:pt>
                <c:pt idx="1796">
                  <c:v>1039.9000000000001</c:v>
                </c:pt>
                <c:pt idx="1797">
                  <c:v>1040.5</c:v>
                </c:pt>
                <c:pt idx="1798">
                  <c:v>1041.0999999999999</c:v>
                </c:pt>
                <c:pt idx="1799">
                  <c:v>1041.7</c:v>
                </c:pt>
                <c:pt idx="1800">
                  <c:v>1042.2</c:v>
                </c:pt>
                <c:pt idx="1801">
                  <c:v>1042.8</c:v>
                </c:pt>
                <c:pt idx="1802">
                  <c:v>1043.4000000000001</c:v>
                </c:pt>
                <c:pt idx="1803">
                  <c:v>1044</c:v>
                </c:pt>
                <c:pt idx="1804">
                  <c:v>1044.5</c:v>
                </c:pt>
                <c:pt idx="1805">
                  <c:v>1045.0999999999999</c:v>
                </c:pt>
                <c:pt idx="1806">
                  <c:v>1045.7</c:v>
                </c:pt>
                <c:pt idx="1807">
                  <c:v>1046.3</c:v>
                </c:pt>
                <c:pt idx="1808">
                  <c:v>1046.9000000000001</c:v>
                </c:pt>
                <c:pt idx="1809">
                  <c:v>1047.5</c:v>
                </c:pt>
                <c:pt idx="1810">
                  <c:v>1048.0999999999999</c:v>
                </c:pt>
                <c:pt idx="1811">
                  <c:v>1048.5999999999999</c:v>
                </c:pt>
                <c:pt idx="1812">
                  <c:v>1049.2</c:v>
                </c:pt>
                <c:pt idx="1813">
                  <c:v>1049.7</c:v>
                </c:pt>
                <c:pt idx="1814">
                  <c:v>1050.3</c:v>
                </c:pt>
                <c:pt idx="1815">
                  <c:v>1050.9000000000001</c:v>
                </c:pt>
                <c:pt idx="1816">
                  <c:v>1051.5</c:v>
                </c:pt>
                <c:pt idx="1817">
                  <c:v>1052.0999999999999</c:v>
                </c:pt>
                <c:pt idx="1818">
                  <c:v>1052.7</c:v>
                </c:pt>
                <c:pt idx="1819">
                  <c:v>1053.2</c:v>
                </c:pt>
                <c:pt idx="1820">
                  <c:v>1053.8</c:v>
                </c:pt>
                <c:pt idx="1821">
                  <c:v>1054.4000000000001</c:v>
                </c:pt>
                <c:pt idx="1822">
                  <c:v>1055</c:v>
                </c:pt>
                <c:pt idx="1823">
                  <c:v>1055.5</c:v>
                </c:pt>
                <c:pt idx="1824">
                  <c:v>1056.0999999999999</c:v>
                </c:pt>
                <c:pt idx="1825">
                  <c:v>1056.7</c:v>
                </c:pt>
                <c:pt idx="1826">
                  <c:v>1057.3</c:v>
                </c:pt>
                <c:pt idx="1827">
                  <c:v>1057.9000000000001</c:v>
                </c:pt>
                <c:pt idx="1828">
                  <c:v>1058.4000000000001</c:v>
                </c:pt>
                <c:pt idx="1829">
                  <c:v>1059</c:v>
                </c:pt>
                <c:pt idx="1830">
                  <c:v>1059.5999999999999</c:v>
                </c:pt>
                <c:pt idx="1831">
                  <c:v>1060.0999999999999</c:v>
                </c:pt>
                <c:pt idx="1832">
                  <c:v>1060.7</c:v>
                </c:pt>
                <c:pt idx="1833">
                  <c:v>1061.3</c:v>
                </c:pt>
                <c:pt idx="1834">
                  <c:v>1061.9000000000001</c:v>
                </c:pt>
                <c:pt idx="1835">
                  <c:v>1062.5</c:v>
                </c:pt>
                <c:pt idx="1836">
                  <c:v>1063.0999999999999</c:v>
                </c:pt>
                <c:pt idx="1837">
                  <c:v>1063.7</c:v>
                </c:pt>
                <c:pt idx="1838">
                  <c:v>1064.2</c:v>
                </c:pt>
                <c:pt idx="1839">
                  <c:v>1064.8</c:v>
                </c:pt>
                <c:pt idx="1840">
                  <c:v>1065.4000000000001</c:v>
                </c:pt>
                <c:pt idx="1841">
                  <c:v>1066</c:v>
                </c:pt>
                <c:pt idx="1842">
                  <c:v>1066.5</c:v>
                </c:pt>
                <c:pt idx="1843">
                  <c:v>1067.0999999999999</c:v>
                </c:pt>
                <c:pt idx="1844">
                  <c:v>1067.7</c:v>
                </c:pt>
                <c:pt idx="1845">
                  <c:v>1068.3</c:v>
                </c:pt>
                <c:pt idx="1846">
                  <c:v>1068.9000000000001</c:v>
                </c:pt>
                <c:pt idx="1847">
                  <c:v>1069.5</c:v>
                </c:pt>
                <c:pt idx="1848">
                  <c:v>1070.0999999999999</c:v>
                </c:pt>
                <c:pt idx="1849">
                  <c:v>1070.7</c:v>
                </c:pt>
                <c:pt idx="1850">
                  <c:v>1071.3</c:v>
                </c:pt>
                <c:pt idx="1851">
                  <c:v>1071.8</c:v>
                </c:pt>
                <c:pt idx="1852">
                  <c:v>1072.4000000000001</c:v>
                </c:pt>
                <c:pt idx="1853">
                  <c:v>1073</c:v>
                </c:pt>
                <c:pt idx="1854">
                  <c:v>1073.5999999999999</c:v>
                </c:pt>
                <c:pt idx="1855">
                  <c:v>1074.0999999999999</c:v>
                </c:pt>
                <c:pt idx="1856">
                  <c:v>1074.7</c:v>
                </c:pt>
                <c:pt idx="1857">
                  <c:v>1075.3</c:v>
                </c:pt>
                <c:pt idx="1858">
                  <c:v>1075.9000000000001</c:v>
                </c:pt>
                <c:pt idx="1859">
                  <c:v>1076.5</c:v>
                </c:pt>
                <c:pt idx="1860">
                  <c:v>1077.0999999999999</c:v>
                </c:pt>
                <c:pt idx="1861">
                  <c:v>1077.5999999999999</c:v>
                </c:pt>
                <c:pt idx="1862">
                  <c:v>1078.2</c:v>
                </c:pt>
                <c:pt idx="1863">
                  <c:v>1078.8</c:v>
                </c:pt>
                <c:pt idx="1864">
                  <c:v>1079.4000000000001</c:v>
                </c:pt>
                <c:pt idx="1865">
                  <c:v>1079.9000000000001</c:v>
                </c:pt>
                <c:pt idx="1866">
                  <c:v>1080.5</c:v>
                </c:pt>
                <c:pt idx="1867">
                  <c:v>1081.0999999999999</c:v>
                </c:pt>
                <c:pt idx="1868">
                  <c:v>1081.7</c:v>
                </c:pt>
                <c:pt idx="1869">
                  <c:v>1082.2</c:v>
                </c:pt>
                <c:pt idx="1870">
                  <c:v>1082.8</c:v>
                </c:pt>
                <c:pt idx="1871">
                  <c:v>1083.4000000000001</c:v>
                </c:pt>
                <c:pt idx="1872">
                  <c:v>1084</c:v>
                </c:pt>
                <c:pt idx="1873">
                  <c:v>1084.5999999999999</c:v>
                </c:pt>
                <c:pt idx="1874">
                  <c:v>1085.2</c:v>
                </c:pt>
                <c:pt idx="1875">
                  <c:v>1085.8</c:v>
                </c:pt>
                <c:pt idx="1876">
                  <c:v>1086.4000000000001</c:v>
                </c:pt>
                <c:pt idx="1877">
                  <c:v>1086.9000000000001</c:v>
                </c:pt>
                <c:pt idx="1878">
                  <c:v>1087.5</c:v>
                </c:pt>
                <c:pt idx="1879">
                  <c:v>1088.0999999999999</c:v>
                </c:pt>
                <c:pt idx="1880">
                  <c:v>1088.7</c:v>
                </c:pt>
                <c:pt idx="1881">
                  <c:v>1089.2</c:v>
                </c:pt>
                <c:pt idx="1882">
                  <c:v>1089.8</c:v>
                </c:pt>
                <c:pt idx="1883">
                  <c:v>1090.4000000000001</c:v>
                </c:pt>
                <c:pt idx="1884">
                  <c:v>1091</c:v>
                </c:pt>
                <c:pt idx="1885">
                  <c:v>1091.5999999999999</c:v>
                </c:pt>
                <c:pt idx="1886">
                  <c:v>1092.2</c:v>
                </c:pt>
                <c:pt idx="1887">
                  <c:v>1092.8</c:v>
                </c:pt>
                <c:pt idx="1888">
                  <c:v>1093.4000000000001</c:v>
                </c:pt>
                <c:pt idx="1889">
                  <c:v>1094</c:v>
                </c:pt>
                <c:pt idx="1890">
                  <c:v>1094.5</c:v>
                </c:pt>
                <c:pt idx="1891">
                  <c:v>1095.0999999999999</c:v>
                </c:pt>
                <c:pt idx="1892">
                  <c:v>1095.7</c:v>
                </c:pt>
                <c:pt idx="1893">
                  <c:v>1096.3</c:v>
                </c:pt>
                <c:pt idx="1894">
                  <c:v>1096.9000000000001</c:v>
                </c:pt>
                <c:pt idx="1895">
                  <c:v>1097.5</c:v>
                </c:pt>
                <c:pt idx="1896">
                  <c:v>1098.0999999999999</c:v>
                </c:pt>
                <c:pt idx="1897">
                  <c:v>1098.7</c:v>
                </c:pt>
                <c:pt idx="1898">
                  <c:v>1099.2</c:v>
                </c:pt>
                <c:pt idx="1899">
                  <c:v>1099.8</c:v>
                </c:pt>
                <c:pt idx="1900">
                  <c:v>1100.4000000000001</c:v>
                </c:pt>
                <c:pt idx="1901">
                  <c:v>1101</c:v>
                </c:pt>
                <c:pt idx="1902">
                  <c:v>1101.5</c:v>
                </c:pt>
                <c:pt idx="1903">
                  <c:v>1102.0999999999999</c:v>
                </c:pt>
                <c:pt idx="1904">
                  <c:v>1102.7</c:v>
                </c:pt>
                <c:pt idx="1905">
                  <c:v>1103.3</c:v>
                </c:pt>
                <c:pt idx="1906">
                  <c:v>1103.8</c:v>
                </c:pt>
                <c:pt idx="1907">
                  <c:v>1104.4000000000001</c:v>
                </c:pt>
                <c:pt idx="1908">
                  <c:v>1105</c:v>
                </c:pt>
                <c:pt idx="1909">
                  <c:v>1105.5999999999999</c:v>
                </c:pt>
                <c:pt idx="1910">
                  <c:v>1106.2</c:v>
                </c:pt>
                <c:pt idx="1911">
                  <c:v>1106.8</c:v>
                </c:pt>
                <c:pt idx="1912">
                  <c:v>1107.4000000000001</c:v>
                </c:pt>
                <c:pt idx="1913">
                  <c:v>1107.9000000000001</c:v>
                </c:pt>
                <c:pt idx="1914">
                  <c:v>1108.5</c:v>
                </c:pt>
                <c:pt idx="1915">
                  <c:v>1109.0999999999999</c:v>
                </c:pt>
                <c:pt idx="1916">
                  <c:v>1109.5999999999999</c:v>
                </c:pt>
                <c:pt idx="1917">
                  <c:v>1110.2</c:v>
                </c:pt>
                <c:pt idx="1918">
                  <c:v>1110.8</c:v>
                </c:pt>
                <c:pt idx="1919">
                  <c:v>1111.4000000000001</c:v>
                </c:pt>
                <c:pt idx="1920">
                  <c:v>1111.9000000000001</c:v>
                </c:pt>
                <c:pt idx="1921">
                  <c:v>1112.5</c:v>
                </c:pt>
                <c:pt idx="1922">
                  <c:v>1113.0999999999999</c:v>
                </c:pt>
                <c:pt idx="1923">
                  <c:v>1113.7</c:v>
                </c:pt>
                <c:pt idx="1924">
                  <c:v>1114.3</c:v>
                </c:pt>
                <c:pt idx="1925">
                  <c:v>1114.8</c:v>
                </c:pt>
                <c:pt idx="1926">
                  <c:v>1115.5</c:v>
                </c:pt>
                <c:pt idx="1927">
                  <c:v>1116.0999999999999</c:v>
                </c:pt>
                <c:pt idx="1928">
                  <c:v>1116.7</c:v>
                </c:pt>
                <c:pt idx="1929">
                  <c:v>1117.2</c:v>
                </c:pt>
                <c:pt idx="1930">
                  <c:v>1117.8</c:v>
                </c:pt>
                <c:pt idx="1931">
                  <c:v>1118.4000000000001</c:v>
                </c:pt>
                <c:pt idx="1932">
                  <c:v>1119</c:v>
                </c:pt>
                <c:pt idx="1933">
                  <c:v>1119.5999999999999</c:v>
                </c:pt>
                <c:pt idx="1934">
                  <c:v>1120.0999999999999</c:v>
                </c:pt>
                <c:pt idx="1935">
                  <c:v>1120.7</c:v>
                </c:pt>
                <c:pt idx="1936">
                  <c:v>1121.3</c:v>
                </c:pt>
                <c:pt idx="1937">
                  <c:v>1121.9000000000001</c:v>
                </c:pt>
                <c:pt idx="1938">
                  <c:v>1122.4000000000001</c:v>
                </c:pt>
                <c:pt idx="1939">
                  <c:v>1123</c:v>
                </c:pt>
                <c:pt idx="1940">
                  <c:v>1123.5999999999999</c:v>
                </c:pt>
                <c:pt idx="1941">
                  <c:v>1124.2</c:v>
                </c:pt>
                <c:pt idx="1942">
                  <c:v>1124.8</c:v>
                </c:pt>
                <c:pt idx="1943">
                  <c:v>1125.3</c:v>
                </c:pt>
                <c:pt idx="1944">
                  <c:v>1125.9000000000001</c:v>
                </c:pt>
                <c:pt idx="1945">
                  <c:v>1126.5</c:v>
                </c:pt>
                <c:pt idx="1946">
                  <c:v>1127.0999999999999</c:v>
                </c:pt>
                <c:pt idx="1947">
                  <c:v>1127.7</c:v>
                </c:pt>
                <c:pt idx="1948">
                  <c:v>1128.3</c:v>
                </c:pt>
                <c:pt idx="1949">
                  <c:v>1128.8</c:v>
                </c:pt>
                <c:pt idx="1950">
                  <c:v>1129.4000000000001</c:v>
                </c:pt>
                <c:pt idx="1951">
                  <c:v>1130</c:v>
                </c:pt>
                <c:pt idx="1952">
                  <c:v>1130.5999999999999</c:v>
                </c:pt>
                <c:pt idx="1953">
                  <c:v>1131.2</c:v>
                </c:pt>
                <c:pt idx="1954">
                  <c:v>1131.7</c:v>
                </c:pt>
                <c:pt idx="1955">
                  <c:v>1132.3</c:v>
                </c:pt>
                <c:pt idx="1956">
                  <c:v>1132.9000000000001</c:v>
                </c:pt>
                <c:pt idx="1957">
                  <c:v>1133.5</c:v>
                </c:pt>
                <c:pt idx="1958">
                  <c:v>1134.0999999999999</c:v>
                </c:pt>
                <c:pt idx="1959">
                  <c:v>1134.5999999999999</c:v>
                </c:pt>
                <c:pt idx="1960">
                  <c:v>1135.2</c:v>
                </c:pt>
                <c:pt idx="1961">
                  <c:v>1135.8</c:v>
                </c:pt>
                <c:pt idx="1962">
                  <c:v>1136.3</c:v>
                </c:pt>
                <c:pt idx="1963">
                  <c:v>1136.9000000000001</c:v>
                </c:pt>
                <c:pt idx="1964">
                  <c:v>1137.5</c:v>
                </c:pt>
                <c:pt idx="1965">
                  <c:v>1138.0999999999999</c:v>
                </c:pt>
                <c:pt idx="1966">
                  <c:v>1138.7</c:v>
                </c:pt>
                <c:pt idx="1967">
                  <c:v>1139.2</c:v>
                </c:pt>
                <c:pt idx="1968">
                  <c:v>1139.8</c:v>
                </c:pt>
                <c:pt idx="1969">
                  <c:v>1140.4000000000001</c:v>
                </c:pt>
                <c:pt idx="1970">
                  <c:v>1140.9000000000001</c:v>
                </c:pt>
                <c:pt idx="1971">
                  <c:v>1141.5</c:v>
                </c:pt>
                <c:pt idx="1972">
                  <c:v>1142.0999999999999</c:v>
                </c:pt>
                <c:pt idx="1973">
                  <c:v>1142.5999999999999</c:v>
                </c:pt>
                <c:pt idx="1974">
                  <c:v>1143.2</c:v>
                </c:pt>
                <c:pt idx="1975">
                  <c:v>1143.8</c:v>
                </c:pt>
                <c:pt idx="1976">
                  <c:v>1144.4000000000001</c:v>
                </c:pt>
                <c:pt idx="1977">
                  <c:v>1145</c:v>
                </c:pt>
                <c:pt idx="1978">
                  <c:v>1145.5</c:v>
                </c:pt>
                <c:pt idx="1979">
                  <c:v>1146.0999999999999</c:v>
                </c:pt>
                <c:pt idx="1980">
                  <c:v>1146.7</c:v>
                </c:pt>
                <c:pt idx="1981">
                  <c:v>1147.3</c:v>
                </c:pt>
                <c:pt idx="1982">
                  <c:v>1147.9000000000001</c:v>
                </c:pt>
                <c:pt idx="1983">
                  <c:v>1148.4000000000001</c:v>
                </c:pt>
                <c:pt idx="1984">
                  <c:v>1149</c:v>
                </c:pt>
                <c:pt idx="1985">
                  <c:v>1149.5999999999999</c:v>
                </c:pt>
                <c:pt idx="1986">
                  <c:v>1150.2</c:v>
                </c:pt>
                <c:pt idx="1987">
                  <c:v>1150.8</c:v>
                </c:pt>
                <c:pt idx="1988">
                  <c:v>1151.3</c:v>
                </c:pt>
                <c:pt idx="1989">
                  <c:v>1151.9000000000001</c:v>
                </c:pt>
                <c:pt idx="1990">
                  <c:v>1152.5</c:v>
                </c:pt>
                <c:pt idx="1991">
                  <c:v>1153.0999999999999</c:v>
                </c:pt>
                <c:pt idx="1992">
                  <c:v>1153.7</c:v>
                </c:pt>
                <c:pt idx="1993">
                  <c:v>1154.3</c:v>
                </c:pt>
                <c:pt idx="1994">
                  <c:v>1154.8</c:v>
                </c:pt>
                <c:pt idx="1995">
                  <c:v>1155.4000000000001</c:v>
                </c:pt>
                <c:pt idx="1996">
                  <c:v>1156</c:v>
                </c:pt>
                <c:pt idx="1997">
                  <c:v>1156.5999999999999</c:v>
                </c:pt>
                <c:pt idx="1998">
                  <c:v>1157.2</c:v>
                </c:pt>
                <c:pt idx="1999">
                  <c:v>1157.8</c:v>
                </c:pt>
                <c:pt idx="2000">
                  <c:v>1158.3</c:v>
                </c:pt>
                <c:pt idx="2001">
                  <c:v>1158.9000000000001</c:v>
                </c:pt>
                <c:pt idx="2002">
                  <c:v>1159.5</c:v>
                </c:pt>
                <c:pt idx="2003">
                  <c:v>1160.0999999999999</c:v>
                </c:pt>
                <c:pt idx="2004">
                  <c:v>1160.7</c:v>
                </c:pt>
                <c:pt idx="2005">
                  <c:v>1161.3</c:v>
                </c:pt>
                <c:pt idx="2006">
                  <c:v>1161.9000000000001</c:v>
                </c:pt>
                <c:pt idx="2007">
                  <c:v>1162.5</c:v>
                </c:pt>
                <c:pt idx="2008">
                  <c:v>1163</c:v>
                </c:pt>
                <c:pt idx="2009">
                  <c:v>1163.5999999999999</c:v>
                </c:pt>
                <c:pt idx="2010">
                  <c:v>1164.2</c:v>
                </c:pt>
                <c:pt idx="2011">
                  <c:v>1164.8</c:v>
                </c:pt>
                <c:pt idx="2012">
                  <c:v>1165.4000000000001</c:v>
                </c:pt>
                <c:pt idx="2013">
                  <c:v>1166</c:v>
                </c:pt>
                <c:pt idx="2014">
                  <c:v>1166.5</c:v>
                </c:pt>
                <c:pt idx="2015">
                  <c:v>1167.0999999999999</c:v>
                </c:pt>
                <c:pt idx="2016">
                  <c:v>1167.7</c:v>
                </c:pt>
                <c:pt idx="2017">
                  <c:v>1168.2</c:v>
                </c:pt>
                <c:pt idx="2018">
                  <c:v>1168.8</c:v>
                </c:pt>
                <c:pt idx="2019">
                  <c:v>1169.3</c:v>
                </c:pt>
                <c:pt idx="2020">
                  <c:v>1169.9000000000001</c:v>
                </c:pt>
                <c:pt idx="2021">
                  <c:v>1170.5</c:v>
                </c:pt>
                <c:pt idx="2022">
                  <c:v>1171.0999999999999</c:v>
                </c:pt>
                <c:pt idx="2023">
                  <c:v>1171.7</c:v>
                </c:pt>
                <c:pt idx="2024">
                  <c:v>1172.2</c:v>
                </c:pt>
                <c:pt idx="2025">
                  <c:v>1172.8</c:v>
                </c:pt>
                <c:pt idx="2026">
                  <c:v>1173.4000000000001</c:v>
                </c:pt>
                <c:pt idx="2027">
                  <c:v>1174</c:v>
                </c:pt>
                <c:pt idx="2028">
                  <c:v>1174.5</c:v>
                </c:pt>
                <c:pt idx="2029">
                  <c:v>1175.0999999999999</c:v>
                </c:pt>
                <c:pt idx="2030">
                  <c:v>1175.7</c:v>
                </c:pt>
                <c:pt idx="2031">
                  <c:v>1176.2</c:v>
                </c:pt>
                <c:pt idx="2032">
                  <c:v>1176.8</c:v>
                </c:pt>
                <c:pt idx="2033">
                  <c:v>1177.4000000000001</c:v>
                </c:pt>
                <c:pt idx="2034">
                  <c:v>1178</c:v>
                </c:pt>
                <c:pt idx="2035">
                  <c:v>1178.5999999999999</c:v>
                </c:pt>
                <c:pt idx="2036">
                  <c:v>1179.2</c:v>
                </c:pt>
                <c:pt idx="2037">
                  <c:v>1179.7</c:v>
                </c:pt>
                <c:pt idx="2038">
                  <c:v>1180.3</c:v>
                </c:pt>
                <c:pt idx="2039">
                  <c:v>1180.9000000000001</c:v>
                </c:pt>
                <c:pt idx="2040">
                  <c:v>1181.5</c:v>
                </c:pt>
                <c:pt idx="2041">
                  <c:v>1182.0999999999999</c:v>
                </c:pt>
                <c:pt idx="2042">
                  <c:v>1182.5999999999999</c:v>
                </c:pt>
                <c:pt idx="2043">
                  <c:v>1183.2</c:v>
                </c:pt>
                <c:pt idx="2044">
                  <c:v>1183.8</c:v>
                </c:pt>
                <c:pt idx="2045">
                  <c:v>1184.3</c:v>
                </c:pt>
                <c:pt idx="2046">
                  <c:v>1184.9000000000001</c:v>
                </c:pt>
                <c:pt idx="2047">
                  <c:v>1185.5</c:v>
                </c:pt>
                <c:pt idx="2048">
                  <c:v>1186</c:v>
                </c:pt>
                <c:pt idx="2049">
                  <c:v>1186.5999999999999</c:v>
                </c:pt>
                <c:pt idx="2050">
                  <c:v>1187.2</c:v>
                </c:pt>
                <c:pt idx="2051">
                  <c:v>1187.8</c:v>
                </c:pt>
                <c:pt idx="2052">
                  <c:v>1188.4000000000001</c:v>
                </c:pt>
                <c:pt idx="2053">
                  <c:v>1189</c:v>
                </c:pt>
                <c:pt idx="2054">
                  <c:v>1189.5999999999999</c:v>
                </c:pt>
                <c:pt idx="2055">
                  <c:v>1190.0999999999999</c:v>
                </c:pt>
                <c:pt idx="2056">
                  <c:v>1190.7</c:v>
                </c:pt>
                <c:pt idx="2057">
                  <c:v>1191.3</c:v>
                </c:pt>
                <c:pt idx="2058">
                  <c:v>1191.9000000000001</c:v>
                </c:pt>
                <c:pt idx="2059">
                  <c:v>1192.5</c:v>
                </c:pt>
                <c:pt idx="2060">
                  <c:v>1193.0999999999999</c:v>
                </c:pt>
                <c:pt idx="2061">
                  <c:v>1193.5999999999999</c:v>
                </c:pt>
                <c:pt idx="2062">
                  <c:v>1194.2</c:v>
                </c:pt>
                <c:pt idx="2063">
                  <c:v>1194.8</c:v>
                </c:pt>
                <c:pt idx="2064">
                  <c:v>1195.4000000000001</c:v>
                </c:pt>
                <c:pt idx="2065">
                  <c:v>1195.9000000000001</c:v>
                </c:pt>
                <c:pt idx="2066">
                  <c:v>1196.5</c:v>
                </c:pt>
                <c:pt idx="2067">
                  <c:v>1197.0999999999999</c:v>
                </c:pt>
                <c:pt idx="2068">
                  <c:v>1197.7</c:v>
                </c:pt>
                <c:pt idx="2069">
                  <c:v>1198.3</c:v>
                </c:pt>
                <c:pt idx="2070">
                  <c:v>1198.9000000000001</c:v>
                </c:pt>
                <c:pt idx="2071">
                  <c:v>1199.5</c:v>
                </c:pt>
                <c:pt idx="2072">
                  <c:v>1199.9000000000001</c:v>
                </c:pt>
              </c:numCache>
            </c:numRef>
          </c:cat>
          <c:val>
            <c:numRef>
              <c:f>'Force_CA_0,650 V_ 200 s_3cyc_(2'!$C$2:$C$2074</c:f>
              <c:numCache>
                <c:formatCode>General</c:formatCode>
                <c:ptCount val="2073"/>
                <c:pt idx="0">
                  <c:v>1097.9957440000001</c:v>
                </c:pt>
                <c:pt idx="1">
                  <c:v>1095.3493430000001</c:v>
                </c:pt>
                <c:pt idx="2">
                  <c:v>1094.1948870000001</c:v>
                </c:pt>
                <c:pt idx="3">
                  <c:v>1093.146225</c:v>
                </c:pt>
                <c:pt idx="4">
                  <c:v>1092.4242409999999</c:v>
                </c:pt>
                <c:pt idx="5">
                  <c:v>1092.2719340000001</c:v>
                </c:pt>
                <c:pt idx="6">
                  <c:v>1091.882713</c:v>
                </c:pt>
                <c:pt idx="7">
                  <c:v>1091.417931</c:v>
                </c:pt>
                <c:pt idx="8">
                  <c:v>1091.4628499999999</c:v>
                </c:pt>
                <c:pt idx="9">
                  <c:v>1091.4817909999999</c:v>
                </c:pt>
                <c:pt idx="10">
                  <c:v>1092.0193730000001</c:v>
                </c:pt>
                <c:pt idx="11">
                  <c:v>1090.9407980000001</c:v>
                </c:pt>
                <c:pt idx="12">
                  <c:v>1090.434616</c:v>
                </c:pt>
                <c:pt idx="13">
                  <c:v>1090.9559099999999</c:v>
                </c:pt>
                <c:pt idx="14">
                  <c:v>1090.6143770000001</c:v>
                </c:pt>
                <c:pt idx="15">
                  <c:v>1091.3066080000001</c:v>
                </c:pt>
                <c:pt idx="16">
                  <c:v>1092.642632</c:v>
                </c:pt>
                <c:pt idx="17">
                  <c:v>1093.1806839999999</c:v>
                </c:pt>
                <c:pt idx="18">
                  <c:v>1092.3772369999999</c:v>
                </c:pt>
                <c:pt idx="19">
                  <c:v>1093.714972</c:v>
                </c:pt>
                <c:pt idx="20">
                  <c:v>1094.3342849999999</c:v>
                </c:pt>
                <c:pt idx="21">
                  <c:v>1092.9183370000001</c:v>
                </c:pt>
                <c:pt idx="22">
                  <c:v>1092.854157</c:v>
                </c:pt>
                <c:pt idx="23">
                  <c:v>1092.236224</c:v>
                </c:pt>
                <c:pt idx="24">
                  <c:v>1093.7388860000001</c:v>
                </c:pt>
                <c:pt idx="25">
                  <c:v>1091.644536</c:v>
                </c:pt>
                <c:pt idx="26">
                  <c:v>1092.69724</c:v>
                </c:pt>
                <c:pt idx="27">
                  <c:v>1093.859044</c:v>
                </c:pt>
                <c:pt idx="28">
                  <c:v>1094.4437800000001</c:v>
                </c:pt>
                <c:pt idx="29">
                  <c:v>1092.9869450000001</c:v>
                </c:pt>
                <c:pt idx="30">
                  <c:v>1090.9518029999999</c:v>
                </c:pt>
                <c:pt idx="31">
                  <c:v>1091.501309</c:v>
                </c:pt>
                <c:pt idx="32">
                  <c:v>1090.533844</c:v>
                </c:pt>
                <c:pt idx="33">
                  <c:v>1092.711636</c:v>
                </c:pt>
                <c:pt idx="34">
                  <c:v>1093.282639</c:v>
                </c:pt>
                <c:pt idx="35">
                  <c:v>1093.4269569999999</c:v>
                </c:pt>
                <c:pt idx="36">
                  <c:v>1091.2246950000001</c:v>
                </c:pt>
                <c:pt idx="37">
                  <c:v>1091.1288360000001</c:v>
                </c:pt>
                <c:pt idx="38">
                  <c:v>1092.819911</c:v>
                </c:pt>
                <c:pt idx="39">
                  <c:v>1092.1698289999999</c:v>
                </c:pt>
                <c:pt idx="40">
                  <c:v>1092.945395</c:v>
                </c:pt>
                <c:pt idx="41">
                  <c:v>1093.1028040000001</c:v>
                </c:pt>
                <c:pt idx="42">
                  <c:v>1093.6357009999999</c:v>
                </c:pt>
                <c:pt idx="43">
                  <c:v>1093.7490459999999</c:v>
                </c:pt>
                <c:pt idx="44">
                  <c:v>1094.6507799999999</c:v>
                </c:pt>
                <c:pt idx="45">
                  <c:v>1094.360113</c:v>
                </c:pt>
                <c:pt idx="46">
                  <c:v>1095.1242890000001</c:v>
                </c:pt>
                <c:pt idx="47">
                  <c:v>1095.475297</c:v>
                </c:pt>
                <c:pt idx="48">
                  <c:v>1094.1012740000001</c:v>
                </c:pt>
                <c:pt idx="49">
                  <c:v>1091.9392459999999</c:v>
                </c:pt>
                <c:pt idx="50">
                  <c:v>1093.7415699999999</c:v>
                </c:pt>
                <c:pt idx="51">
                  <c:v>1094.586632</c:v>
                </c:pt>
                <c:pt idx="52">
                  <c:v>1094.6040860000001</c:v>
                </c:pt>
                <c:pt idx="53">
                  <c:v>1095.175518</c:v>
                </c:pt>
                <c:pt idx="54">
                  <c:v>1095.6807470000001</c:v>
                </c:pt>
                <c:pt idx="55">
                  <c:v>1094.6754000000001</c:v>
                </c:pt>
                <c:pt idx="56">
                  <c:v>1094.418582</c:v>
                </c:pt>
                <c:pt idx="57">
                  <c:v>1093.5826219999999</c:v>
                </c:pt>
                <c:pt idx="58">
                  <c:v>1095.24773</c:v>
                </c:pt>
                <c:pt idx="59">
                  <c:v>1095.3887540000001</c:v>
                </c:pt>
                <c:pt idx="60">
                  <c:v>1095.5150819999999</c:v>
                </c:pt>
                <c:pt idx="61">
                  <c:v>1094.7992369999999</c:v>
                </c:pt>
                <c:pt idx="62">
                  <c:v>1094.2170570000001</c:v>
                </c:pt>
                <c:pt idx="63">
                  <c:v>1094.008345</c:v>
                </c:pt>
                <c:pt idx="64">
                  <c:v>1092.8313659999999</c:v>
                </c:pt>
                <c:pt idx="65">
                  <c:v>1094.5962039999999</c:v>
                </c:pt>
                <c:pt idx="66">
                  <c:v>1095.1705119999999</c:v>
                </c:pt>
                <c:pt idx="67">
                  <c:v>1093.9302720000001</c:v>
                </c:pt>
                <c:pt idx="68">
                  <c:v>1093.9996610000001</c:v>
                </c:pt>
                <c:pt idx="69">
                  <c:v>1093.158011</c:v>
                </c:pt>
                <c:pt idx="70">
                  <c:v>1093.3600919999999</c:v>
                </c:pt>
                <c:pt idx="71">
                  <c:v>1093.546773</c:v>
                </c:pt>
                <c:pt idx="72">
                  <c:v>1093.803377</c:v>
                </c:pt>
                <c:pt idx="73">
                  <c:v>1094.489212</c:v>
                </c:pt>
                <c:pt idx="74">
                  <c:v>1093.5993490000001</c:v>
                </c:pt>
                <c:pt idx="75">
                  <c:v>1092.7428970000001</c:v>
                </c:pt>
                <c:pt idx="76">
                  <c:v>1094.575317</c:v>
                </c:pt>
                <c:pt idx="77">
                  <c:v>1094.744179</c:v>
                </c:pt>
                <c:pt idx="78">
                  <c:v>1094.3987</c:v>
                </c:pt>
                <c:pt idx="79">
                  <c:v>1094.004484</c:v>
                </c:pt>
                <c:pt idx="80">
                  <c:v>1095.5522040000001</c:v>
                </c:pt>
                <c:pt idx="81">
                  <c:v>1095.494623</c:v>
                </c:pt>
                <c:pt idx="82">
                  <c:v>1093.9907519999999</c:v>
                </c:pt>
                <c:pt idx="83">
                  <c:v>1092.9743470000001</c:v>
                </c:pt>
                <c:pt idx="84">
                  <c:v>1093.9873190000001</c:v>
                </c:pt>
                <c:pt idx="85">
                  <c:v>1094.570344</c:v>
                </c:pt>
                <c:pt idx="86">
                  <c:v>1094.4076090000001</c:v>
                </c:pt>
                <c:pt idx="87">
                  <c:v>1094.988302</c:v>
                </c:pt>
                <c:pt idx="88">
                  <c:v>1095.49289</c:v>
                </c:pt>
                <c:pt idx="89">
                  <c:v>1095.40732</c:v>
                </c:pt>
                <c:pt idx="90">
                  <c:v>1095.9193299999999</c:v>
                </c:pt>
                <c:pt idx="91">
                  <c:v>1095.8596199999999</c:v>
                </c:pt>
                <c:pt idx="92">
                  <c:v>1095.3495989999999</c:v>
                </c:pt>
                <c:pt idx="93">
                  <c:v>1095.0939579999999</c:v>
                </c:pt>
                <c:pt idx="94">
                  <c:v>1095.92625</c:v>
                </c:pt>
                <c:pt idx="95">
                  <c:v>1095.2774400000001</c:v>
                </c:pt>
                <c:pt idx="96">
                  <c:v>1093.7075930000001</c:v>
                </c:pt>
                <c:pt idx="97">
                  <c:v>1092.9244550000001</c:v>
                </c:pt>
                <c:pt idx="98">
                  <c:v>1092.9720259999999</c:v>
                </c:pt>
                <c:pt idx="99">
                  <c:v>1092.191572</c:v>
                </c:pt>
                <c:pt idx="100">
                  <c:v>1092.214021</c:v>
                </c:pt>
                <c:pt idx="101">
                  <c:v>1091.4667750000001</c:v>
                </c:pt>
                <c:pt idx="102">
                  <c:v>1091.9906249999999</c:v>
                </c:pt>
                <c:pt idx="103">
                  <c:v>1091.2334760000001</c:v>
                </c:pt>
                <c:pt idx="104">
                  <c:v>1092.188075</c:v>
                </c:pt>
                <c:pt idx="105">
                  <c:v>1093.2855910000001</c:v>
                </c:pt>
                <c:pt idx="106">
                  <c:v>1093.4090430000001</c:v>
                </c:pt>
                <c:pt idx="107">
                  <c:v>1093.0895419999999</c:v>
                </c:pt>
                <c:pt idx="108">
                  <c:v>1094.1419249999999</c:v>
                </c:pt>
                <c:pt idx="109">
                  <c:v>1095.01658</c:v>
                </c:pt>
                <c:pt idx="110">
                  <c:v>1095.593273</c:v>
                </c:pt>
                <c:pt idx="111">
                  <c:v>1095.157539</c:v>
                </c:pt>
                <c:pt idx="112">
                  <c:v>1094.225207</c:v>
                </c:pt>
                <c:pt idx="113">
                  <c:v>1093.4642289999999</c:v>
                </c:pt>
                <c:pt idx="114">
                  <c:v>1094.5814339999999</c:v>
                </c:pt>
                <c:pt idx="115">
                  <c:v>1094.4372129999999</c:v>
                </c:pt>
                <c:pt idx="116">
                  <c:v>1093.9943559999999</c:v>
                </c:pt>
                <c:pt idx="117">
                  <c:v>1094.166064</c:v>
                </c:pt>
                <c:pt idx="118">
                  <c:v>1094.9387529999999</c:v>
                </c:pt>
                <c:pt idx="119">
                  <c:v>1094.7510030000001</c:v>
                </c:pt>
                <c:pt idx="120">
                  <c:v>1095.313279</c:v>
                </c:pt>
                <c:pt idx="121">
                  <c:v>1095.598514</c:v>
                </c:pt>
                <c:pt idx="122">
                  <c:v>1093.946817</c:v>
                </c:pt>
                <c:pt idx="123">
                  <c:v>1094.10752</c:v>
                </c:pt>
                <c:pt idx="124">
                  <c:v>1094.6499249999999</c:v>
                </c:pt>
                <c:pt idx="125">
                  <c:v>1094.170556</c:v>
                </c:pt>
                <c:pt idx="126">
                  <c:v>1094.751773</c:v>
                </c:pt>
                <c:pt idx="127">
                  <c:v>1094.4505819999999</c:v>
                </c:pt>
                <c:pt idx="128">
                  <c:v>1094.9266459999999</c:v>
                </c:pt>
                <c:pt idx="129">
                  <c:v>1094.9232340000001</c:v>
                </c:pt>
                <c:pt idx="130">
                  <c:v>1095.1175619999999</c:v>
                </c:pt>
                <c:pt idx="131">
                  <c:v>1092.566527</c:v>
                </c:pt>
                <c:pt idx="132">
                  <c:v>1093.7244909999999</c:v>
                </c:pt>
                <c:pt idx="133">
                  <c:v>1094.1820419999999</c:v>
                </c:pt>
                <c:pt idx="134">
                  <c:v>1096.076086</c:v>
                </c:pt>
                <c:pt idx="135">
                  <c:v>1095.8560910000001</c:v>
                </c:pt>
                <c:pt idx="136">
                  <c:v>1096.310017</c:v>
                </c:pt>
                <c:pt idx="137">
                  <c:v>1096.6665539999999</c:v>
                </c:pt>
                <c:pt idx="138">
                  <c:v>1096.075861</c:v>
                </c:pt>
                <c:pt idx="139">
                  <c:v>1096.180159</c:v>
                </c:pt>
                <c:pt idx="140">
                  <c:v>1096.772766</c:v>
                </c:pt>
                <c:pt idx="141">
                  <c:v>1095.9028060000001</c:v>
                </c:pt>
                <c:pt idx="142">
                  <c:v>1093.6332729999999</c:v>
                </c:pt>
                <c:pt idx="143">
                  <c:v>1093.274928</c:v>
                </c:pt>
                <c:pt idx="144">
                  <c:v>1094.8688400000001</c:v>
                </c:pt>
                <c:pt idx="145">
                  <c:v>1095.2969049999999</c:v>
                </c:pt>
                <c:pt idx="146">
                  <c:v>1096.1164269999999</c:v>
                </c:pt>
                <c:pt idx="147">
                  <c:v>1096.482227</c:v>
                </c:pt>
                <c:pt idx="148">
                  <c:v>1096.4345490000001</c:v>
                </c:pt>
                <c:pt idx="149">
                  <c:v>1095.9814679999999</c:v>
                </c:pt>
                <c:pt idx="150">
                  <c:v>1095.7462640000001</c:v>
                </c:pt>
                <c:pt idx="151">
                  <c:v>1095.2411420000001</c:v>
                </c:pt>
                <c:pt idx="152">
                  <c:v>1096.289696</c:v>
                </c:pt>
                <c:pt idx="153">
                  <c:v>1096.8945490000001</c:v>
                </c:pt>
                <c:pt idx="154">
                  <c:v>1096.4076299999999</c:v>
                </c:pt>
                <c:pt idx="155">
                  <c:v>1096.6178279999999</c:v>
                </c:pt>
                <c:pt idx="156">
                  <c:v>1096.4257150000001</c:v>
                </c:pt>
                <c:pt idx="157">
                  <c:v>1096.6227799999999</c:v>
                </c:pt>
                <c:pt idx="158">
                  <c:v>1096.9645370000001</c:v>
                </c:pt>
                <c:pt idx="159">
                  <c:v>1097.3470420000001</c:v>
                </c:pt>
                <c:pt idx="160">
                  <c:v>1097.1458909999999</c:v>
                </c:pt>
                <c:pt idx="161">
                  <c:v>1097.3596090000001</c:v>
                </c:pt>
                <c:pt idx="162">
                  <c:v>1098.273524</c:v>
                </c:pt>
                <c:pt idx="163">
                  <c:v>1097.787032</c:v>
                </c:pt>
                <c:pt idx="164">
                  <c:v>1096.9284740000001</c:v>
                </c:pt>
                <c:pt idx="165">
                  <c:v>1097.8064220000001</c:v>
                </c:pt>
                <c:pt idx="166">
                  <c:v>1097.6698690000001</c:v>
                </c:pt>
                <c:pt idx="167">
                  <c:v>1097.038407</c:v>
                </c:pt>
                <c:pt idx="168">
                  <c:v>1096.4352650000001</c:v>
                </c:pt>
                <c:pt idx="169">
                  <c:v>1097.4390189999999</c:v>
                </c:pt>
                <c:pt idx="170">
                  <c:v>1097.7141999999999</c:v>
                </c:pt>
                <c:pt idx="171">
                  <c:v>1099.0576779999999</c:v>
                </c:pt>
                <c:pt idx="172">
                  <c:v>1096.638181</c:v>
                </c:pt>
                <c:pt idx="173">
                  <c:v>1097.953029</c:v>
                </c:pt>
                <c:pt idx="174">
                  <c:v>1097.272937</c:v>
                </c:pt>
                <c:pt idx="175">
                  <c:v>1097.9574990000001</c:v>
                </c:pt>
                <c:pt idx="176">
                  <c:v>1098.4378200000001</c:v>
                </c:pt>
                <c:pt idx="177">
                  <c:v>1097.4462490000001</c:v>
                </c:pt>
                <c:pt idx="178">
                  <c:v>1095.5459269999999</c:v>
                </c:pt>
                <c:pt idx="179">
                  <c:v>1097.778744</c:v>
                </c:pt>
                <c:pt idx="180">
                  <c:v>1097.4225160000001</c:v>
                </c:pt>
                <c:pt idx="181">
                  <c:v>1096.7307129999999</c:v>
                </c:pt>
                <c:pt idx="182">
                  <c:v>1098.9484190000001</c:v>
                </c:pt>
                <c:pt idx="183">
                  <c:v>1098.9450179999999</c:v>
                </c:pt>
                <c:pt idx="184">
                  <c:v>1096.6494419999999</c:v>
                </c:pt>
                <c:pt idx="185">
                  <c:v>1096.8424010000001</c:v>
                </c:pt>
                <c:pt idx="186">
                  <c:v>1099.016781</c:v>
                </c:pt>
                <c:pt idx="187">
                  <c:v>1098.691002</c:v>
                </c:pt>
                <c:pt idx="188">
                  <c:v>1099.565122</c:v>
                </c:pt>
                <c:pt idx="189">
                  <c:v>1099.097571</c:v>
                </c:pt>
                <c:pt idx="190">
                  <c:v>1098.1306830000001</c:v>
                </c:pt>
                <c:pt idx="191">
                  <c:v>1098.6012069999999</c:v>
                </c:pt>
                <c:pt idx="192">
                  <c:v>1099.779299</c:v>
                </c:pt>
                <c:pt idx="193">
                  <c:v>1097.9557130000001</c:v>
                </c:pt>
                <c:pt idx="194">
                  <c:v>1097.963692</c:v>
                </c:pt>
                <c:pt idx="195">
                  <c:v>1099.5155609999999</c:v>
                </c:pt>
                <c:pt idx="196">
                  <c:v>1099.6422110000001</c:v>
                </c:pt>
                <c:pt idx="197">
                  <c:v>1100.078651</c:v>
                </c:pt>
                <c:pt idx="198">
                  <c:v>1100.893916</c:v>
                </c:pt>
                <c:pt idx="199">
                  <c:v>1099.715835</c:v>
                </c:pt>
                <c:pt idx="200">
                  <c:v>1098.209087</c:v>
                </c:pt>
                <c:pt idx="201">
                  <c:v>1098.031776</c:v>
                </c:pt>
                <c:pt idx="202">
                  <c:v>1098.6980289999999</c:v>
                </c:pt>
                <c:pt idx="203">
                  <c:v>1099.8458860000001</c:v>
                </c:pt>
                <c:pt idx="204">
                  <c:v>1100.9393700000001</c:v>
                </c:pt>
                <c:pt idx="205">
                  <c:v>1100.962567</c:v>
                </c:pt>
                <c:pt idx="206">
                  <c:v>1100.3038650000001</c:v>
                </c:pt>
                <c:pt idx="207">
                  <c:v>1098.956034</c:v>
                </c:pt>
                <c:pt idx="208">
                  <c:v>1099.180061</c:v>
                </c:pt>
                <c:pt idx="209">
                  <c:v>1099.5740740000001</c:v>
                </c:pt>
                <c:pt idx="210">
                  <c:v>1100.6467239999999</c:v>
                </c:pt>
                <c:pt idx="211">
                  <c:v>1100.6835470000001</c:v>
                </c:pt>
                <c:pt idx="212">
                  <c:v>1100.46568</c:v>
                </c:pt>
                <c:pt idx="213">
                  <c:v>1100.301031</c:v>
                </c:pt>
                <c:pt idx="214">
                  <c:v>1100.0870030000001</c:v>
                </c:pt>
                <c:pt idx="215">
                  <c:v>1101.5180740000001</c:v>
                </c:pt>
                <c:pt idx="216">
                  <c:v>1100.2019419999999</c:v>
                </c:pt>
                <c:pt idx="217">
                  <c:v>1099.4697229999999</c:v>
                </c:pt>
                <c:pt idx="218">
                  <c:v>1100.458257</c:v>
                </c:pt>
                <c:pt idx="219">
                  <c:v>1100.108843</c:v>
                </c:pt>
                <c:pt idx="220">
                  <c:v>1098.805278</c:v>
                </c:pt>
                <c:pt idx="221">
                  <c:v>1100.694209</c:v>
                </c:pt>
                <c:pt idx="222">
                  <c:v>1100.1164040000001</c:v>
                </c:pt>
                <c:pt idx="223">
                  <c:v>1098.8628590000001</c:v>
                </c:pt>
                <c:pt idx="224">
                  <c:v>1098.137784</c:v>
                </c:pt>
                <c:pt idx="225">
                  <c:v>1098.9124939999999</c:v>
                </c:pt>
                <c:pt idx="226">
                  <c:v>1099.5794960000001</c:v>
                </c:pt>
                <c:pt idx="227">
                  <c:v>1099.6864559999999</c:v>
                </c:pt>
                <c:pt idx="228">
                  <c:v>1099.729022</c:v>
                </c:pt>
                <c:pt idx="229">
                  <c:v>1100.984909</c:v>
                </c:pt>
                <c:pt idx="230">
                  <c:v>1101.185995</c:v>
                </c:pt>
                <c:pt idx="231">
                  <c:v>1100.2614269999999</c:v>
                </c:pt>
                <c:pt idx="232">
                  <c:v>1100.87628</c:v>
                </c:pt>
                <c:pt idx="233">
                  <c:v>1099.23714</c:v>
                </c:pt>
                <c:pt idx="234">
                  <c:v>1099.1483820000001</c:v>
                </c:pt>
                <c:pt idx="235">
                  <c:v>1099.677868</c:v>
                </c:pt>
                <c:pt idx="236">
                  <c:v>1100.0883719999999</c:v>
                </c:pt>
                <c:pt idx="237">
                  <c:v>1100.211311</c:v>
                </c:pt>
                <c:pt idx="238">
                  <c:v>1101.686017</c:v>
                </c:pt>
                <c:pt idx="239">
                  <c:v>1101.914632</c:v>
                </c:pt>
                <c:pt idx="240">
                  <c:v>1101.1449270000001</c:v>
                </c:pt>
                <c:pt idx="241">
                  <c:v>1101.2760470000001</c:v>
                </c:pt>
                <c:pt idx="242">
                  <c:v>1101.9516679999999</c:v>
                </c:pt>
                <c:pt idx="243">
                  <c:v>1102.7097690000001</c:v>
                </c:pt>
                <c:pt idx="244">
                  <c:v>1102.6539949999999</c:v>
                </c:pt>
                <c:pt idx="245">
                  <c:v>1103.6931810000001</c:v>
                </c:pt>
                <c:pt idx="246">
                  <c:v>1103.6083590000001</c:v>
                </c:pt>
                <c:pt idx="247">
                  <c:v>1103.099622</c:v>
                </c:pt>
                <c:pt idx="248">
                  <c:v>1102.9777529999999</c:v>
                </c:pt>
                <c:pt idx="249">
                  <c:v>1102.056169</c:v>
                </c:pt>
                <c:pt idx="250">
                  <c:v>1101.3475209999999</c:v>
                </c:pt>
                <c:pt idx="251">
                  <c:v>1100.452225</c:v>
                </c:pt>
                <c:pt idx="252">
                  <c:v>1101.2233100000001</c:v>
                </c:pt>
                <c:pt idx="253">
                  <c:v>1101.59465</c:v>
                </c:pt>
                <c:pt idx="254">
                  <c:v>1101.454268</c:v>
                </c:pt>
                <c:pt idx="255">
                  <c:v>1102.4081080000001</c:v>
                </c:pt>
                <c:pt idx="256">
                  <c:v>1102.3166759999999</c:v>
                </c:pt>
                <c:pt idx="257">
                  <c:v>1102.8166659999999</c:v>
                </c:pt>
                <c:pt idx="258">
                  <c:v>1103.35691</c:v>
                </c:pt>
                <c:pt idx="259">
                  <c:v>1102.2815330000001</c:v>
                </c:pt>
                <c:pt idx="260">
                  <c:v>1102.4038190000001</c:v>
                </c:pt>
                <c:pt idx="261">
                  <c:v>1102.5259020000001</c:v>
                </c:pt>
                <c:pt idx="262">
                  <c:v>1102.5235600000001</c:v>
                </c:pt>
                <c:pt idx="263">
                  <c:v>1103.286345</c:v>
                </c:pt>
                <c:pt idx="264">
                  <c:v>1103.703651</c:v>
                </c:pt>
                <c:pt idx="265">
                  <c:v>1103.59328</c:v>
                </c:pt>
                <c:pt idx="266">
                  <c:v>1103.9851639999999</c:v>
                </c:pt>
                <c:pt idx="267">
                  <c:v>1105.2007100000001</c:v>
                </c:pt>
                <c:pt idx="268">
                  <c:v>1105.7489330000001</c:v>
                </c:pt>
                <c:pt idx="269">
                  <c:v>1104.518906</c:v>
                </c:pt>
                <c:pt idx="270">
                  <c:v>1105.151449</c:v>
                </c:pt>
                <c:pt idx="271">
                  <c:v>1105.2458529999999</c:v>
                </c:pt>
                <c:pt idx="272">
                  <c:v>1104.4384700000001</c:v>
                </c:pt>
                <c:pt idx="273">
                  <c:v>1103.256132</c:v>
                </c:pt>
                <c:pt idx="274">
                  <c:v>1105.4649919999999</c:v>
                </c:pt>
                <c:pt idx="275">
                  <c:v>1105.971816</c:v>
                </c:pt>
                <c:pt idx="276">
                  <c:v>1105.3131129999999</c:v>
                </c:pt>
                <c:pt idx="277">
                  <c:v>1105.6926350000001</c:v>
                </c:pt>
                <c:pt idx="278">
                  <c:v>1106.435731</c:v>
                </c:pt>
                <c:pt idx="279">
                  <c:v>1106.0742949999999</c:v>
                </c:pt>
                <c:pt idx="280">
                  <c:v>1105.9061380000001</c:v>
                </c:pt>
                <c:pt idx="281">
                  <c:v>1104.278067</c:v>
                </c:pt>
                <c:pt idx="282">
                  <c:v>1103.34413</c:v>
                </c:pt>
                <c:pt idx="283">
                  <c:v>1105.093535</c:v>
                </c:pt>
                <c:pt idx="284">
                  <c:v>1104.74396</c:v>
                </c:pt>
                <c:pt idx="285">
                  <c:v>1104.9659770000001</c:v>
                </c:pt>
                <c:pt idx="286">
                  <c:v>1105.4299129999999</c:v>
                </c:pt>
                <c:pt idx="287">
                  <c:v>1106.0217720000001</c:v>
                </c:pt>
                <c:pt idx="288">
                  <c:v>1103.7645910000001</c:v>
                </c:pt>
                <c:pt idx="289">
                  <c:v>1103.1404769999999</c:v>
                </c:pt>
                <c:pt idx="290">
                  <c:v>1105.9470670000001</c:v>
                </c:pt>
                <c:pt idx="291">
                  <c:v>1105.4000100000001</c:v>
                </c:pt>
                <c:pt idx="292">
                  <c:v>1103.126113</c:v>
                </c:pt>
                <c:pt idx="293">
                  <c:v>1104.778237</c:v>
                </c:pt>
                <c:pt idx="294">
                  <c:v>1105.2875100000001</c:v>
                </c:pt>
                <c:pt idx="295">
                  <c:v>1106.4221689999999</c:v>
                </c:pt>
                <c:pt idx="296">
                  <c:v>1103.0289499999999</c:v>
                </c:pt>
                <c:pt idx="297">
                  <c:v>1104.3052210000001</c:v>
                </c:pt>
                <c:pt idx="298">
                  <c:v>1105.297157</c:v>
                </c:pt>
                <c:pt idx="299">
                  <c:v>1105.2623550000001</c:v>
                </c:pt>
                <c:pt idx="300">
                  <c:v>1105.4589390000001</c:v>
                </c:pt>
                <c:pt idx="301">
                  <c:v>1105.0951500000001</c:v>
                </c:pt>
                <c:pt idx="302">
                  <c:v>1105.3505889999999</c:v>
                </c:pt>
                <c:pt idx="303">
                  <c:v>1107.16364</c:v>
                </c:pt>
                <c:pt idx="304">
                  <c:v>1106.882983</c:v>
                </c:pt>
                <c:pt idx="305">
                  <c:v>1107.58809</c:v>
                </c:pt>
                <c:pt idx="306">
                  <c:v>1107.452286</c:v>
                </c:pt>
                <c:pt idx="307">
                  <c:v>1109.0944</c:v>
                </c:pt>
                <c:pt idx="308">
                  <c:v>1108.014979</c:v>
                </c:pt>
                <c:pt idx="309">
                  <c:v>1108.8206620000001</c:v>
                </c:pt>
                <c:pt idx="310">
                  <c:v>1108.8345340000001</c:v>
                </c:pt>
                <c:pt idx="311">
                  <c:v>1110.3586290000001</c:v>
                </c:pt>
                <c:pt idx="312">
                  <c:v>1110.843848</c:v>
                </c:pt>
                <c:pt idx="313">
                  <c:v>1110.6796159999999</c:v>
                </c:pt>
                <c:pt idx="314">
                  <c:v>1110.7061180000001</c:v>
                </c:pt>
                <c:pt idx="315">
                  <c:v>1111.2373150000001</c:v>
                </c:pt>
                <c:pt idx="316">
                  <c:v>1111.723497</c:v>
                </c:pt>
                <c:pt idx="317">
                  <c:v>1109.927451</c:v>
                </c:pt>
                <c:pt idx="318">
                  <c:v>1108.9083720000001</c:v>
                </c:pt>
                <c:pt idx="319">
                  <c:v>1109.5727099999999</c:v>
                </c:pt>
                <c:pt idx="320">
                  <c:v>1109.603789</c:v>
                </c:pt>
                <c:pt idx="321">
                  <c:v>1110.693006</c:v>
                </c:pt>
                <c:pt idx="322">
                  <c:v>1111.12628</c:v>
                </c:pt>
                <c:pt idx="323">
                  <c:v>1111.2459140000001</c:v>
                </c:pt>
                <c:pt idx="324">
                  <c:v>1111.1505790000001</c:v>
                </c:pt>
                <c:pt idx="325">
                  <c:v>1111.554805</c:v>
                </c:pt>
                <c:pt idx="326">
                  <c:v>1110.3650130000001</c:v>
                </c:pt>
                <c:pt idx="327">
                  <c:v>1111.4712569999999</c:v>
                </c:pt>
                <c:pt idx="328">
                  <c:v>1110.1408690000001</c:v>
                </c:pt>
                <c:pt idx="329">
                  <c:v>1109.5928590000001</c:v>
                </c:pt>
                <c:pt idx="330">
                  <c:v>1110.1248800000001</c:v>
                </c:pt>
                <c:pt idx="331">
                  <c:v>1112.0427629999999</c:v>
                </c:pt>
                <c:pt idx="332">
                  <c:v>1113.8758130000001</c:v>
                </c:pt>
                <c:pt idx="333">
                  <c:v>1113.102707</c:v>
                </c:pt>
                <c:pt idx="334">
                  <c:v>1112.287335</c:v>
                </c:pt>
                <c:pt idx="335">
                  <c:v>1111.3616010000001</c:v>
                </c:pt>
                <c:pt idx="336">
                  <c:v>1111.5941519999999</c:v>
                </c:pt>
                <c:pt idx="337">
                  <c:v>1111.8737719999999</c:v>
                </c:pt>
                <c:pt idx="338">
                  <c:v>1111.6353710000001</c:v>
                </c:pt>
                <c:pt idx="339">
                  <c:v>1112.0003139999999</c:v>
                </c:pt>
                <c:pt idx="340">
                  <c:v>1111.16398</c:v>
                </c:pt>
                <c:pt idx="341">
                  <c:v>1110.680151</c:v>
                </c:pt>
                <c:pt idx="342">
                  <c:v>1109.551234</c:v>
                </c:pt>
                <c:pt idx="343">
                  <c:v>1110.607992</c:v>
                </c:pt>
                <c:pt idx="344">
                  <c:v>1111.9830529999999</c:v>
                </c:pt>
                <c:pt idx="345">
                  <c:v>1112.620782</c:v>
                </c:pt>
                <c:pt idx="346">
                  <c:v>1112.8053339999999</c:v>
                </c:pt>
                <c:pt idx="347">
                  <c:v>1115.5926529999999</c:v>
                </c:pt>
                <c:pt idx="348">
                  <c:v>1119.8059189999999</c:v>
                </c:pt>
                <c:pt idx="349">
                  <c:v>1122.3097029999999</c:v>
                </c:pt>
                <c:pt idx="350">
                  <c:v>1123.8363649999999</c:v>
                </c:pt>
                <c:pt idx="351">
                  <c:v>1124.8077659999999</c:v>
                </c:pt>
                <c:pt idx="352">
                  <c:v>1126.838567</c:v>
                </c:pt>
                <c:pt idx="353">
                  <c:v>1129.5718119999999</c:v>
                </c:pt>
                <c:pt idx="354">
                  <c:v>1130.2151879999999</c:v>
                </c:pt>
                <c:pt idx="355">
                  <c:v>1130.473706</c:v>
                </c:pt>
                <c:pt idx="356">
                  <c:v>1132.735154</c:v>
                </c:pt>
                <c:pt idx="357">
                  <c:v>1134.0266340000001</c:v>
                </c:pt>
                <c:pt idx="358">
                  <c:v>1135.2805949999999</c:v>
                </c:pt>
                <c:pt idx="359">
                  <c:v>1134.034398</c:v>
                </c:pt>
                <c:pt idx="360">
                  <c:v>1133.473512</c:v>
                </c:pt>
                <c:pt idx="361">
                  <c:v>1134.63031</c:v>
                </c:pt>
                <c:pt idx="362">
                  <c:v>1133.594632</c:v>
                </c:pt>
                <c:pt idx="363">
                  <c:v>1134.019393</c:v>
                </c:pt>
                <c:pt idx="364">
                  <c:v>1134.065478</c:v>
                </c:pt>
                <c:pt idx="365">
                  <c:v>1134.6142359999999</c:v>
                </c:pt>
                <c:pt idx="366">
                  <c:v>1135.372775</c:v>
                </c:pt>
                <c:pt idx="367">
                  <c:v>1135.9500459999999</c:v>
                </c:pt>
                <c:pt idx="368">
                  <c:v>1136.73359</c:v>
                </c:pt>
                <c:pt idx="369">
                  <c:v>1137.4621090000001</c:v>
                </c:pt>
                <c:pt idx="370">
                  <c:v>1135.0495840000001</c:v>
                </c:pt>
                <c:pt idx="371">
                  <c:v>1135.4944620000001</c:v>
                </c:pt>
                <c:pt idx="372">
                  <c:v>1135.3883579999999</c:v>
                </c:pt>
                <c:pt idx="373">
                  <c:v>1137.209173</c:v>
                </c:pt>
                <c:pt idx="374">
                  <c:v>1138.3000910000001</c:v>
                </c:pt>
                <c:pt idx="375">
                  <c:v>1137.163945</c:v>
                </c:pt>
                <c:pt idx="376">
                  <c:v>1136.584642</c:v>
                </c:pt>
                <c:pt idx="377">
                  <c:v>1136.698725</c:v>
                </c:pt>
                <c:pt idx="378">
                  <c:v>1136.866988</c:v>
                </c:pt>
                <c:pt idx="379">
                  <c:v>1139.143965</c:v>
                </c:pt>
                <c:pt idx="380">
                  <c:v>1139.8438639999999</c:v>
                </c:pt>
                <c:pt idx="381">
                  <c:v>1139.9002700000001</c:v>
                </c:pt>
                <c:pt idx="382">
                  <c:v>1140.290978</c:v>
                </c:pt>
                <c:pt idx="383">
                  <c:v>1140.2658550000001</c:v>
                </c:pt>
                <c:pt idx="384">
                  <c:v>1139.086319</c:v>
                </c:pt>
                <c:pt idx="385">
                  <c:v>1140.6410659999999</c:v>
                </c:pt>
                <c:pt idx="386">
                  <c:v>1141.7246359999999</c:v>
                </c:pt>
                <c:pt idx="387">
                  <c:v>1141.4912400000001</c:v>
                </c:pt>
                <c:pt idx="388">
                  <c:v>1140.9724920000001</c:v>
                </c:pt>
                <c:pt idx="389">
                  <c:v>1138.9156069999999</c:v>
                </c:pt>
                <c:pt idx="390">
                  <c:v>1139.6956</c:v>
                </c:pt>
                <c:pt idx="391">
                  <c:v>1141.034394</c:v>
                </c:pt>
                <c:pt idx="392">
                  <c:v>1141.2195879999999</c:v>
                </c:pt>
                <c:pt idx="393">
                  <c:v>1140.8039719999999</c:v>
                </c:pt>
                <c:pt idx="394">
                  <c:v>1140.1876319999999</c:v>
                </c:pt>
                <c:pt idx="395">
                  <c:v>1141.370291</c:v>
                </c:pt>
                <c:pt idx="396">
                  <c:v>1141.5529289999999</c:v>
                </c:pt>
                <c:pt idx="397">
                  <c:v>1140.7190639999999</c:v>
                </c:pt>
                <c:pt idx="398">
                  <c:v>1142.1825940000001</c:v>
                </c:pt>
                <c:pt idx="399">
                  <c:v>1143.322997</c:v>
                </c:pt>
                <c:pt idx="400">
                  <c:v>1143.887401</c:v>
                </c:pt>
                <c:pt idx="401">
                  <c:v>1144.05897</c:v>
                </c:pt>
                <c:pt idx="402">
                  <c:v>1144.1628499999999</c:v>
                </c:pt>
                <c:pt idx="403">
                  <c:v>1144.6361440000001</c:v>
                </c:pt>
                <c:pt idx="404">
                  <c:v>1143.5578149999999</c:v>
                </c:pt>
                <c:pt idx="405">
                  <c:v>1143.9699129999999</c:v>
                </c:pt>
                <c:pt idx="406">
                  <c:v>1144.7290829999999</c:v>
                </c:pt>
                <c:pt idx="407">
                  <c:v>1143.8445360000001</c:v>
                </c:pt>
                <c:pt idx="408">
                  <c:v>1144.8992720000001</c:v>
                </c:pt>
                <c:pt idx="409">
                  <c:v>1144.1757480000001</c:v>
                </c:pt>
                <c:pt idx="410">
                  <c:v>1143.3192750000001</c:v>
                </c:pt>
                <c:pt idx="411">
                  <c:v>1143.422192</c:v>
                </c:pt>
                <c:pt idx="412">
                  <c:v>1143.497656</c:v>
                </c:pt>
                <c:pt idx="413">
                  <c:v>1143.7122179999999</c:v>
                </c:pt>
                <c:pt idx="414">
                  <c:v>1143.8555839999999</c:v>
                </c:pt>
                <c:pt idx="415">
                  <c:v>1145.7995309999999</c:v>
                </c:pt>
                <c:pt idx="416">
                  <c:v>1146.179918</c:v>
                </c:pt>
                <c:pt idx="417">
                  <c:v>1144.1084450000001</c:v>
                </c:pt>
                <c:pt idx="418">
                  <c:v>1144.225095</c:v>
                </c:pt>
                <c:pt idx="419">
                  <c:v>1144.9526510000001</c:v>
                </c:pt>
                <c:pt idx="420">
                  <c:v>1144.5426809999999</c:v>
                </c:pt>
                <c:pt idx="421">
                  <c:v>1144.645278</c:v>
                </c:pt>
                <c:pt idx="422">
                  <c:v>1145.7134149999999</c:v>
                </c:pt>
                <c:pt idx="423">
                  <c:v>1146.3697749999999</c:v>
                </c:pt>
                <c:pt idx="424">
                  <c:v>1144.9538700000001</c:v>
                </c:pt>
                <c:pt idx="425">
                  <c:v>1145.731233</c:v>
                </c:pt>
                <c:pt idx="426">
                  <c:v>1146.1308819999999</c:v>
                </c:pt>
                <c:pt idx="427">
                  <c:v>1146.8524809999999</c:v>
                </c:pt>
                <c:pt idx="428">
                  <c:v>1147.9933109999999</c:v>
                </c:pt>
                <c:pt idx="429">
                  <c:v>1147.654121</c:v>
                </c:pt>
                <c:pt idx="430">
                  <c:v>1147.6421110000001</c:v>
                </c:pt>
                <c:pt idx="431">
                  <c:v>1146.5991919999999</c:v>
                </c:pt>
                <c:pt idx="432">
                  <c:v>1147.722462</c:v>
                </c:pt>
                <c:pt idx="433">
                  <c:v>1148.5179310000001</c:v>
                </c:pt>
                <c:pt idx="434">
                  <c:v>1148.9140609999999</c:v>
                </c:pt>
                <c:pt idx="435">
                  <c:v>1148.767722</c:v>
                </c:pt>
                <c:pt idx="436">
                  <c:v>1149.0064440000001</c:v>
                </c:pt>
                <c:pt idx="437">
                  <c:v>1149.2058300000001</c:v>
                </c:pt>
                <c:pt idx="438">
                  <c:v>1149.835902</c:v>
                </c:pt>
                <c:pt idx="439">
                  <c:v>1150.7462029999999</c:v>
                </c:pt>
                <c:pt idx="440">
                  <c:v>1151.831473</c:v>
                </c:pt>
                <c:pt idx="441">
                  <c:v>1152.2816769999999</c:v>
                </c:pt>
                <c:pt idx="442">
                  <c:v>1152.5084850000001</c:v>
                </c:pt>
                <c:pt idx="443">
                  <c:v>1152.5094369999999</c:v>
                </c:pt>
                <c:pt idx="444">
                  <c:v>1152.827826</c:v>
                </c:pt>
                <c:pt idx="445">
                  <c:v>1152.197872</c:v>
                </c:pt>
                <c:pt idx="446">
                  <c:v>1153.034089</c:v>
                </c:pt>
                <c:pt idx="447">
                  <c:v>1151.3340720000001</c:v>
                </c:pt>
                <c:pt idx="448">
                  <c:v>1152.372948</c:v>
                </c:pt>
                <c:pt idx="449">
                  <c:v>1153.0497350000001</c:v>
                </c:pt>
                <c:pt idx="450">
                  <c:v>1153.09213</c:v>
                </c:pt>
                <c:pt idx="451">
                  <c:v>1154.34067</c:v>
                </c:pt>
                <c:pt idx="452">
                  <c:v>1154.016484</c:v>
                </c:pt>
                <c:pt idx="453">
                  <c:v>1153.13768</c:v>
                </c:pt>
                <c:pt idx="454">
                  <c:v>1153.8807870000001</c:v>
                </c:pt>
                <c:pt idx="455">
                  <c:v>1153.733592</c:v>
                </c:pt>
                <c:pt idx="456">
                  <c:v>1153.865354</c:v>
                </c:pt>
                <c:pt idx="457">
                  <c:v>1154.06628</c:v>
                </c:pt>
                <c:pt idx="458">
                  <c:v>1154.2167790000001</c:v>
                </c:pt>
                <c:pt idx="459">
                  <c:v>1155.2232919999999</c:v>
                </c:pt>
                <c:pt idx="460">
                  <c:v>1155.3000280000001</c:v>
                </c:pt>
                <c:pt idx="461">
                  <c:v>1155.774392</c:v>
                </c:pt>
                <c:pt idx="462">
                  <c:v>1155.1106850000001</c:v>
                </c:pt>
                <c:pt idx="463">
                  <c:v>1155.4257259999999</c:v>
                </c:pt>
                <c:pt idx="464">
                  <c:v>1156.241473</c:v>
                </c:pt>
                <c:pt idx="465">
                  <c:v>1157.9143449999999</c:v>
                </c:pt>
                <c:pt idx="466">
                  <c:v>1158.4796060000001</c:v>
                </c:pt>
                <c:pt idx="467">
                  <c:v>1158.2751499999999</c:v>
                </c:pt>
                <c:pt idx="468">
                  <c:v>1157.5934649999999</c:v>
                </c:pt>
                <c:pt idx="469">
                  <c:v>1158.4253289999999</c:v>
                </c:pt>
                <c:pt idx="470">
                  <c:v>1159.337448</c:v>
                </c:pt>
                <c:pt idx="471">
                  <c:v>1160.1138579999999</c:v>
                </c:pt>
                <c:pt idx="472">
                  <c:v>1159.8651259999999</c:v>
                </c:pt>
                <c:pt idx="473">
                  <c:v>1159.19344</c:v>
                </c:pt>
                <c:pt idx="474">
                  <c:v>1159.9303649999999</c:v>
                </c:pt>
                <c:pt idx="475">
                  <c:v>1160.7502079999999</c:v>
                </c:pt>
                <c:pt idx="476">
                  <c:v>1160.296699</c:v>
                </c:pt>
                <c:pt idx="477">
                  <c:v>1160.4472089999999</c:v>
                </c:pt>
                <c:pt idx="478">
                  <c:v>1160.6227140000001</c:v>
                </c:pt>
                <c:pt idx="479">
                  <c:v>1159.7160280000001</c:v>
                </c:pt>
                <c:pt idx="480">
                  <c:v>1159.7238030000001</c:v>
                </c:pt>
                <c:pt idx="481">
                  <c:v>1160.281491</c:v>
                </c:pt>
                <c:pt idx="482">
                  <c:v>1161.073228</c:v>
                </c:pt>
                <c:pt idx="483">
                  <c:v>1160.8156719999999</c:v>
                </c:pt>
                <c:pt idx="484">
                  <c:v>1160.3648900000001</c:v>
                </c:pt>
                <c:pt idx="485">
                  <c:v>1159.786646</c:v>
                </c:pt>
                <c:pt idx="486">
                  <c:v>1159.7322630000001</c:v>
                </c:pt>
                <c:pt idx="487">
                  <c:v>1159.8876499999999</c:v>
                </c:pt>
                <c:pt idx="488">
                  <c:v>1160.842228</c:v>
                </c:pt>
                <c:pt idx="489">
                  <c:v>1159.7396100000001</c:v>
                </c:pt>
                <c:pt idx="490">
                  <c:v>1159.666414</c:v>
                </c:pt>
                <c:pt idx="491">
                  <c:v>1161.3034259999999</c:v>
                </c:pt>
                <c:pt idx="492">
                  <c:v>1160.8725899999999</c:v>
                </c:pt>
                <c:pt idx="493">
                  <c:v>1162.5977290000001</c:v>
                </c:pt>
                <c:pt idx="494">
                  <c:v>1162.951294</c:v>
                </c:pt>
                <c:pt idx="495">
                  <c:v>1162.221074</c:v>
                </c:pt>
                <c:pt idx="496">
                  <c:v>1163.5082440000001</c:v>
                </c:pt>
                <c:pt idx="497">
                  <c:v>1162.4712830000001</c:v>
                </c:pt>
                <c:pt idx="498">
                  <c:v>1163.914374</c:v>
                </c:pt>
                <c:pt idx="499">
                  <c:v>1163.7377039999999</c:v>
                </c:pt>
                <c:pt idx="500">
                  <c:v>1164.310301</c:v>
                </c:pt>
                <c:pt idx="501">
                  <c:v>1164.5995780000001</c:v>
                </c:pt>
                <c:pt idx="502">
                  <c:v>1164.316472</c:v>
                </c:pt>
                <c:pt idx="503">
                  <c:v>1164.7908359999999</c:v>
                </c:pt>
                <c:pt idx="504">
                  <c:v>1165.2180989999999</c:v>
                </c:pt>
                <c:pt idx="505">
                  <c:v>1165.274719</c:v>
                </c:pt>
                <c:pt idx="506">
                  <c:v>1165.9422549999999</c:v>
                </c:pt>
                <c:pt idx="507">
                  <c:v>1165.2503549999999</c:v>
                </c:pt>
                <c:pt idx="508">
                  <c:v>1166.506232</c:v>
                </c:pt>
                <c:pt idx="509">
                  <c:v>1167.9454940000001</c:v>
                </c:pt>
                <c:pt idx="510">
                  <c:v>1167.5730960000001</c:v>
                </c:pt>
                <c:pt idx="511">
                  <c:v>1167.473686</c:v>
                </c:pt>
                <c:pt idx="512">
                  <c:v>1167.045942</c:v>
                </c:pt>
                <c:pt idx="513">
                  <c:v>1167.1297050000001</c:v>
                </c:pt>
                <c:pt idx="514">
                  <c:v>1166.800086</c:v>
                </c:pt>
                <c:pt idx="515">
                  <c:v>1165.8466739999999</c:v>
                </c:pt>
                <c:pt idx="516">
                  <c:v>1166.4283190000001</c:v>
                </c:pt>
                <c:pt idx="517">
                  <c:v>1167.356053</c:v>
                </c:pt>
                <c:pt idx="518">
                  <c:v>1167.3779770000001</c:v>
                </c:pt>
                <c:pt idx="519">
                  <c:v>1167.7682569999999</c:v>
                </c:pt>
                <c:pt idx="520">
                  <c:v>1166.805797</c:v>
                </c:pt>
                <c:pt idx="521">
                  <c:v>1166.9879000000001</c:v>
                </c:pt>
                <c:pt idx="522">
                  <c:v>1167.238012</c:v>
                </c:pt>
                <c:pt idx="523">
                  <c:v>1166.6487099999999</c:v>
                </c:pt>
                <c:pt idx="524">
                  <c:v>1168.2012319999999</c:v>
                </c:pt>
                <c:pt idx="525">
                  <c:v>1168.8357739999999</c:v>
                </c:pt>
                <c:pt idx="526">
                  <c:v>1168.461879</c:v>
                </c:pt>
                <c:pt idx="527">
                  <c:v>1168.829068</c:v>
                </c:pt>
                <c:pt idx="528">
                  <c:v>1169.5144869999999</c:v>
                </c:pt>
                <c:pt idx="529">
                  <c:v>1168.553727</c:v>
                </c:pt>
                <c:pt idx="530">
                  <c:v>1169.81402</c:v>
                </c:pt>
                <c:pt idx="531">
                  <c:v>1170.776053</c:v>
                </c:pt>
                <c:pt idx="532">
                  <c:v>1170.82341</c:v>
                </c:pt>
                <c:pt idx="533">
                  <c:v>1168.8238919999999</c:v>
                </c:pt>
                <c:pt idx="534">
                  <c:v>1168.537278</c:v>
                </c:pt>
                <c:pt idx="535">
                  <c:v>1169.5161230000001</c:v>
                </c:pt>
                <c:pt idx="536">
                  <c:v>1171.0695860000001</c:v>
                </c:pt>
                <c:pt idx="537">
                  <c:v>1171.3125970000001</c:v>
                </c:pt>
                <c:pt idx="538">
                  <c:v>1171.091318</c:v>
                </c:pt>
                <c:pt idx="539">
                  <c:v>1171.185937</c:v>
                </c:pt>
                <c:pt idx="540">
                  <c:v>1171.8137730000001</c:v>
                </c:pt>
                <c:pt idx="541">
                  <c:v>1173.0215539999999</c:v>
                </c:pt>
                <c:pt idx="542">
                  <c:v>1172.576986</c:v>
                </c:pt>
                <c:pt idx="543">
                  <c:v>1172.272383</c:v>
                </c:pt>
                <c:pt idx="544">
                  <c:v>1170.7500419999999</c:v>
                </c:pt>
                <c:pt idx="545">
                  <c:v>1172.120226</c:v>
                </c:pt>
                <c:pt idx="546">
                  <c:v>1172.933898</c:v>
                </c:pt>
                <c:pt idx="547">
                  <c:v>1172.9135670000001</c:v>
                </c:pt>
                <c:pt idx="548">
                  <c:v>1173.278415</c:v>
                </c:pt>
                <c:pt idx="549">
                  <c:v>1173.4451919999999</c:v>
                </c:pt>
                <c:pt idx="550">
                  <c:v>1172.4380799999999</c:v>
                </c:pt>
                <c:pt idx="551">
                  <c:v>1172.1612520000001</c:v>
                </c:pt>
                <c:pt idx="552">
                  <c:v>1171.8249390000001</c:v>
                </c:pt>
                <c:pt idx="553">
                  <c:v>1170.8712049999999</c:v>
                </c:pt>
                <c:pt idx="554">
                  <c:v>1171.518624</c:v>
                </c:pt>
                <c:pt idx="555">
                  <c:v>1172.280458</c:v>
                </c:pt>
                <c:pt idx="556">
                  <c:v>1171.9365829999999</c:v>
                </c:pt>
                <c:pt idx="557">
                  <c:v>1172.072441</c:v>
                </c:pt>
                <c:pt idx="558">
                  <c:v>1173.1881599999999</c:v>
                </c:pt>
                <c:pt idx="559">
                  <c:v>1173.87592</c:v>
                </c:pt>
                <c:pt idx="560">
                  <c:v>1174.902229</c:v>
                </c:pt>
                <c:pt idx="561">
                  <c:v>1174.78143</c:v>
                </c:pt>
                <c:pt idx="562">
                  <c:v>1174.44255</c:v>
                </c:pt>
                <c:pt idx="563">
                  <c:v>1173.890711</c:v>
                </c:pt>
                <c:pt idx="564">
                  <c:v>1175.697132</c:v>
                </c:pt>
                <c:pt idx="565">
                  <c:v>1177.3549029999999</c:v>
                </c:pt>
                <c:pt idx="566">
                  <c:v>1177.3961959999999</c:v>
                </c:pt>
                <c:pt idx="567">
                  <c:v>1177.3479830000001</c:v>
                </c:pt>
                <c:pt idx="568">
                  <c:v>1177.3163689999999</c:v>
                </c:pt>
                <c:pt idx="569">
                  <c:v>1176.179474</c:v>
                </c:pt>
                <c:pt idx="570">
                  <c:v>1175.6293470000001</c:v>
                </c:pt>
                <c:pt idx="571">
                  <c:v>1175.483864</c:v>
                </c:pt>
                <c:pt idx="572">
                  <c:v>1175.212458</c:v>
                </c:pt>
                <c:pt idx="573">
                  <c:v>1175.7706920000001</c:v>
                </c:pt>
                <c:pt idx="574">
                  <c:v>1175.7875039999999</c:v>
                </c:pt>
                <c:pt idx="575">
                  <c:v>1175.7677080000001</c:v>
                </c:pt>
                <c:pt idx="576">
                  <c:v>1175.8749889999999</c:v>
                </c:pt>
                <c:pt idx="577">
                  <c:v>1175.7025860000001</c:v>
                </c:pt>
                <c:pt idx="578">
                  <c:v>1175.614139</c:v>
                </c:pt>
                <c:pt idx="579">
                  <c:v>1175.182566</c:v>
                </c:pt>
                <c:pt idx="580">
                  <c:v>1175.0453809999999</c:v>
                </c:pt>
                <c:pt idx="581">
                  <c:v>1176.319567</c:v>
                </c:pt>
                <c:pt idx="582">
                  <c:v>1175.880433</c:v>
                </c:pt>
                <c:pt idx="583">
                  <c:v>1176.975927</c:v>
                </c:pt>
                <c:pt idx="584">
                  <c:v>1176.51106</c:v>
                </c:pt>
                <c:pt idx="585">
                  <c:v>1176.4447520000001</c:v>
                </c:pt>
                <c:pt idx="586">
                  <c:v>1176.8958110000001</c:v>
                </c:pt>
                <c:pt idx="587">
                  <c:v>1177.3792129999999</c:v>
                </c:pt>
                <c:pt idx="588">
                  <c:v>1176.571508</c:v>
                </c:pt>
                <c:pt idx="589">
                  <c:v>1176.5185039999999</c:v>
                </c:pt>
                <c:pt idx="590">
                  <c:v>1176.292616</c:v>
                </c:pt>
                <c:pt idx="591">
                  <c:v>1176.9508900000001</c:v>
                </c:pt>
                <c:pt idx="592">
                  <c:v>1176.688971</c:v>
                </c:pt>
                <c:pt idx="593">
                  <c:v>1175.58645</c:v>
                </c:pt>
                <c:pt idx="594">
                  <c:v>1175.8460379999999</c:v>
                </c:pt>
                <c:pt idx="595">
                  <c:v>1175.64094</c:v>
                </c:pt>
                <c:pt idx="596">
                  <c:v>1175.1617960000001</c:v>
                </c:pt>
                <c:pt idx="597">
                  <c:v>1177.0445669999999</c:v>
                </c:pt>
                <c:pt idx="598">
                  <c:v>1177.8729129999999</c:v>
                </c:pt>
                <c:pt idx="599">
                  <c:v>1178.969049</c:v>
                </c:pt>
                <c:pt idx="600">
                  <c:v>1179.388281</c:v>
                </c:pt>
                <c:pt idx="601">
                  <c:v>1177.1282229999999</c:v>
                </c:pt>
                <c:pt idx="602">
                  <c:v>1175.7291849999999</c:v>
                </c:pt>
                <c:pt idx="603">
                  <c:v>1176.8827309999999</c:v>
                </c:pt>
                <c:pt idx="604">
                  <c:v>1178.2236539999999</c:v>
                </c:pt>
                <c:pt idx="605">
                  <c:v>1178.4746110000001</c:v>
                </c:pt>
                <c:pt idx="606">
                  <c:v>1179.9617760000001</c:v>
                </c:pt>
                <c:pt idx="607">
                  <c:v>1180.9212419999999</c:v>
                </c:pt>
                <c:pt idx="608">
                  <c:v>1180.9019800000001</c:v>
                </c:pt>
                <c:pt idx="609">
                  <c:v>1181.43137</c:v>
                </c:pt>
                <c:pt idx="610">
                  <c:v>1182.1096219999999</c:v>
                </c:pt>
                <c:pt idx="611">
                  <c:v>1182.9482989999999</c:v>
                </c:pt>
                <c:pt idx="612">
                  <c:v>1181.2903249999999</c:v>
                </c:pt>
                <c:pt idx="613">
                  <c:v>1181.023175</c:v>
                </c:pt>
                <c:pt idx="614">
                  <c:v>1182.4420110000001</c:v>
                </c:pt>
                <c:pt idx="615">
                  <c:v>1182.530137</c:v>
                </c:pt>
                <c:pt idx="616">
                  <c:v>1184.402043</c:v>
                </c:pt>
                <c:pt idx="617">
                  <c:v>1183.7308169999999</c:v>
                </c:pt>
                <c:pt idx="618">
                  <c:v>1183.858964</c:v>
                </c:pt>
                <c:pt idx="619">
                  <c:v>1183.5792690000001</c:v>
                </c:pt>
                <c:pt idx="620">
                  <c:v>1183.2709339999999</c:v>
                </c:pt>
                <c:pt idx="621">
                  <c:v>1185.2695960000001</c:v>
                </c:pt>
                <c:pt idx="622">
                  <c:v>1185.9457520000001</c:v>
                </c:pt>
                <c:pt idx="623">
                  <c:v>1185.856182</c:v>
                </c:pt>
                <c:pt idx="624">
                  <c:v>1185.4836769999999</c:v>
                </c:pt>
                <c:pt idx="625">
                  <c:v>1186.2716909999999</c:v>
                </c:pt>
                <c:pt idx="626">
                  <c:v>1186.7483970000001</c:v>
                </c:pt>
                <c:pt idx="627">
                  <c:v>1184.765799</c:v>
                </c:pt>
                <c:pt idx="628">
                  <c:v>1184.470982</c:v>
                </c:pt>
                <c:pt idx="629">
                  <c:v>1185.439934</c:v>
                </c:pt>
                <c:pt idx="630">
                  <c:v>1184.2325490000001</c:v>
                </c:pt>
                <c:pt idx="631">
                  <c:v>1184.96756</c:v>
                </c:pt>
                <c:pt idx="632">
                  <c:v>1186.762205</c:v>
                </c:pt>
                <c:pt idx="633">
                  <c:v>1186.378095</c:v>
                </c:pt>
                <c:pt idx="634">
                  <c:v>1185.871476</c:v>
                </c:pt>
                <c:pt idx="635">
                  <c:v>1185.289734</c:v>
                </c:pt>
                <c:pt idx="636">
                  <c:v>1186.117246</c:v>
                </c:pt>
                <c:pt idx="637">
                  <c:v>1185.226206</c:v>
                </c:pt>
                <c:pt idx="638">
                  <c:v>1185.791146</c:v>
                </c:pt>
                <c:pt idx="639">
                  <c:v>1185.7155749999999</c:v>
                </c:pt>
                <c:pt idx="640">
                  <c:v>1187.6223890000001</c:v>
                </c:pt>
                <c:pt idx="641">
                  <c:v>1187.302353</c:v>
                </c:pt>
                <c:pt idx="642">
                  <c:v>1187.3489729999999</c:v>
                </c:pt>
                <c:pt idx="643">
                  <c:v>1185.2454459999999</c:v>
                </c:pt>
                <c:pt idx="644">
                  <c:v>1185.2608789999999</c:v>
                </c:pt>
                <c:pt idx="645">
                  <c:v>1186.5351720000001</c:v>
                </c:pt>
                <c:pt idx="646">
                  <c:v>1185.7837770000001</c:v>
                </c:pt>
                <c:pt idx="647">
                  <c:v>1185.164454</c:v>
                </c:pt>
                <c:pt idx="648">
                  <c:v>1186.356481</c:v>
                </c:pt>
                <c:pt idx="649">
                  <c:v>1187.056754</c:v>
                </c:pt>
                <c:pt idx="650">
                  <c:v>1187.708633</c:v>
                </c:pt>
                <c:pt idx="651">
                  <c:v>1187.775797</c:v>
                </c:pt>
                <c:pt idx="652">
                  <c:v>1187.3730579999999</c:v>
                </c:pt>
                <c:pt idx="653">
                  <c:v>1186.88987</c:v>
                </c:pt>
                <c:pt idx="654">
                  <c:v>1186.564936</c:v>
                </c:pt>
                <c:pt idx="655">
                  <c:v>1186.4603079999999</c:v>
                </c:pt>
                <c:pt idx="656">
                  <c:v>1187.660185</c:v>
                </c:pt>
                <c:pt idx="657">
                  <c:v>1187.9856540000001</c:v>
                </c:pt>
                <c:pt idx="658">
                  <c:v>1189.6156390000001</c:v>
                </c:pt>
                <c:pt idx="659">
                  <c:v>1189.138195</c:v>
                </c:pt>
                <c:pt idx="660">
                  <c:v>1189.9467440000001</c:v>
                </c:pt>
                <c:pt idx="661">
                  <c:v>1189.5102730000001</c:v>
                </c:pt>
                <c:pt idx="662">
                  <c:v>1189.204076</c:v>
                </c:pt>
                <c:pt idx="663">
                  <c:v>1190.0095240000001</c:v>
                </c:pt>
                <c:pt idx="664">
                  <c:v>1192.024678</c:v>
                </c:pt>
                <c:pt idx="665">
                  <c:v>1192.4162409999999</c:v>
                </c:pt>
                <c:pt idx="666">
                  <c:v>1191.0476510000001</c:v>
                </c:pt>
                <c:pt idx="667">
                  <c:v>1192.2551000000001</c:v>
                </c:pt>
                <c:pt idx="668">
                  <c:v>1192.6705030000001</c:v>
                </c:pt>
                <c:pt idx="669">
                  <c:v>1192.9946030000001</c:v>
                </c:pt>
                <c:pt idx="670">
                  <c:v>1192.034913</c:v>
                </c:pt>
                <c:pt idx="671">
                  <c:v>1191.9411500000001</c:v>
                </c:pt>
                <c:pt idx="672">
                  <c:v>1193.8848929999999</c:v>
                </c:pt>
                <c:pt idx="673">
                  <c:v>1194.111273</c:v>
                </c:pt>
                <c:pt idx="674">
                  <c:v>1193.015672</c:v>
                </c:pt>
                <c:pt idx="675">
                  <c:v>1192.918498</c:v>
                </c:pt>
                <c:pt idx="676">
                  <c:v>1194.494185</c:v>
                </c:pt>
                <c:pt idx="677">
                  <c:v>1195.488249</c:v>
                </c:pt>
                <c:pt idx="678">
                  <c:v>1194.4505489999999</c:v>
                </c:pt>
                <c:pt idx="679">
                  <c:v>1193.4380799999999</c:v>
                </c:pt>
                <c:pt idx="680">
                  <c:v>1192.597702</c:v>
                </c:pt>
                <c:pt idx="681">
                  <c:v>1193.978742</c:v>
                </c:pt>
                <c:pt idx="682">
                  <c:v>1194.6812930000001</c:v>
                </c:pt>
                <c:pt idx="683">
                  <c:v>1194.7596020000001</c:v>
                </c:pt>
                <c:pt idx="684">
                  <c:v>1194.5123659999999</c:v>
                </c:pt>
                <c:pt idx="685">
                  <c:v>1193.371846</c:v>
                </c:pt>
                <c:pt idx="686">
                  <c:v>1194.0111790000001</c:v>
                </c:pt>
                <c:pt idx="687">
                  <c:v>1196.2060939999999</c:v>
                </c:pt>
                <c:pt idx="688">
                  <c:v>1195.499403</c:v>
                </c:pt>
                <c:pt idx="689">
                  <c:v>1195.423362</c:v>
                </c:pt>
                <c:pt idx="690">
                  <c:v>1195.4489020000001</c:v>
                </c:pt>
                <c:pt idx="691">
                  <c:v>1184.132658</c:v>
                </c:pt>
                <c:pt idx="692">
                  <c:v>1175.565306</c:v>
                </c:pt>
                <c:pt idx="693">
                  <c:v>1172.1879469999999</c:v>
                </c:pt>
                <c:pt idx="694">
                  <c:v>1169.7696249999999</c:v>
                </c:pt>
                <c:pt idx="695">
                  <c:v>1168.55547</c:v>
                </c:pt>
                <c:pt idx="696">
                  <c:v>1167.015269</c:v>
                </c:pt>
                <c:pt idx="697">
                  <c:v>1166.7388679999999</c:v>
                </c:pt>
                <c:pt idx="698">
                  <c:v>1167.2993369999999</c:v>
                </c:pt>
                <c:pt idx="699">
                  <c:v>1168.078293</c:v>
                </c:pt>
                <c:pt idx="700">
                  <c:v>1169.150805</c:v>
                </c:pt>
                <c:pt idx="701">
                  <c:v>1169.6676279999999</c:v>
                </c:pt>
                <c:pt idx="702">
                  <c:v>1168.1616389999999</c:v>
                </c:pt>
                <c:pt idx="703">
                  <c:v>1168.709734</c:v>
                </c:pt>
                <c:pt idx="704">
                  <c:v>1169.8280090000001</c:v>
                </c:pt>
                <c:pt idx="705">
                  <c:v>1170.5123579999999</c:v>
                </c:pt>
                <c:pt idx="706">
                  <c:v>1170.034903</c:v>
                </c:pt>
                <c:pt idx="707">
                  <c:v>1171.062709</c:v>
                </c:pt>
                <c:pt idx="708">
                  <c:v>1170.5320469999999</c:v>
                </c:pt>
                <c:pt idx="709">
                  <c:v>1172.102879</c:v>
                </c:pt>
                <c:pt idx="710">
                  <c:v>1172.4400479999999</c:v>
                </c:pt>
                <c:pt idx="711">
                  <c:v>1172.713892</c:v>
                </c:pt>
                <c:pt idx="712">
                  <c:v>1171.8809690000001</c:v>
                </c:pt>
                <c:pt idx="713">
                  <c:v>1172.1754659999999</c:v>
                </c:pt>
                <c:pt idx="714">
                  <c:v>1172.7725330000001</c:v>
                </c:pt>
                <c:pt idx="715">
                  <c:v>1173.215614</c:v>
                </c:pt>
                <c:pt idx="716">
                  <c:v>1172.761389</c:v>
                </c:pt>
                <c:pt idx="717">
                  <c:v>1172.5378860000001</c:v>
                </c:pt>
                <c:pt idx="718">
                  <c:v>1172.807687</c:v>
                </c:pt>
                <c:pt idx="719">
                  <c:v>1173.5861190000001</c:v>
                </c:pt>
                <c:pt idx="720">
                  <c:v>1173.534719</c:v>
                </c:pt>
                <c:pt idx="721">
                  <c:v>1174.350402</c:v>
                </c:pt>
                <c:pt idx="722">
                  <c:v>1174.068248</c:v>
                </c:pt>
                <c:pt idx="723">
                  <c:v>1174.0502369999999</c:v>
                </c:pt>
                <c:pt idx="724">
                  <c:v>1173.701785</c:v>
                </c:pt>
                <c:pt idx="725">
                  <c:v>1172.906851</c:v>
                </c:pt>
                <c:pt idx="726">
                  <c:v>1174.0211790000001</c:v>
                </c:pt>
                <c:pt idx="727">
                  <c:v>1174.836648</c:v>
                </c:pt>
                <c:pt idx="728">
                  <c:v>1174.5716379999999</c:v>
                </c:pt>
                <c:pt idx="729">
                  <c:v>1174.1923200000001</c:v>
                </c:pt>
                <c:pt idx="730">
                  <c:v>1173.5104100000001</c:v>
                </c:pt>
                <c:pt idx="731">
                  <c:v>1173.6086539999999</c:v>
                </c:pt>
                <c:pt idx="732">
                  <c:v>1174.034901</c:v>
                </c:pt>
                <c:pt idx="733">
                  <c:v>1174.373353</c:v>
                </c:pt>
                <c:pt idx="734">
                  <c:v>1174.7450140000001</c:v>
                </c:pt>
                <c:pt idx="735">
                  <c:v>1174.564932</c:v>
                </c:pt>
                <c:pt idx="736">
                  <c:v>1173.3498139999999</c:v>
                </c:pt>
                <c:pt idx="737">
                  <c:v>1173.359279</c:v>
                </c:pt>
                <c:pt idx="738">
                  <c:v>1174.4169890000001</c:v>
                </c:pt>
                <c:pt idx="739">
                  <c:v>1174.3203490000001</c:v>
                </c:pt>
                <c:pt idx="740">
                  <c:v>1173.6646310000001</c:v>
                </c:pt>
                <c:pt idx="741">
                  <c:v>1174.793547</c:v>
                </c:pt>
                <c:pt idx="742">
                  <c:v>1175.5527179999999</c:v>
                </c:pt>
                <c:pt idx="743">
                  <c:v>1175.7063189999999</c:v>
                </c:pt>
                <c:pt idx="744">
                  <c:v>1176.302124</c:v>
                </c:pt>
                <c:pt idx="745">
                  <c:v>1175.719302</c:v>
                </c:pt>
                <c:pt idx="746">
                  <c:v>1176.0628670000001</c:v>
                </c:pt>
                <c:pt idx="747">
                  <c:v>1176.751579</c:v>
                </c:pt>
                <c:pt idx="748">
                  <c:v>1176.964858</c:v>
                </c:pt>
                <c:pt idx="749">
                  <c:v>1176.16895</c:v>
                </c:pt>
                <c:pt idx="750">
                  <c:v>1177.1759979999999</c:v>
                </c:pt>
                <c:pt idx="751">
                  <c:v>1176.7884879999999</c:v>
                </c:pt>
                <c:pt idx="752">
                  <c:v>1176.872347</c:v>
                </c:pt>
                <c:pt idx="753">
                  <c:v>1177.552866</c:v>
                </c:pt>
                <c:pt idx="754">
                  <c:v>1178.3923990000001</c:v>
                </c:pt>
                <c:pt idx="755">
                  <c:v>1178.42581</c:v>
                </c:pt>
                <c:pt idx="756">
                  <c:v>1178.41796</c:v>
                </c:pt>
                <c:pt idx="757">
                  <c:v>1178.8712439999999</c:v>
                </c:pt>
                <c:pt idx="758">
                  <c:v>1179.1361469999999</c:v>
                </c:pt>
                <c:pt idx="759">
                  <c:v>1178.5901590000001</c:v>
                </c:pt>
                <c:pt idx="760">
                  <c:v>1177.8735650000001</c:v>
                </c:pt>
                <c:pt idx="761">
                  <c:v>1176.6804790000001</c:v>
                </c:pt>
                <c:pt idx="762">
                  <c:v>1177.747087</c:v>
                </c:pt>
                <c:pt idx="763">
                  <c:v>1177.161292</c:v>
                </c:pt>
                <c:pt idx="764">
                  <c:v>1179.331095</c:v>
                </c:pt>
                <c:pt idx="765">
                  <c:v>1179.0010589999999</c:v>
                </c:pt>
                <c:pt idx="766">
                  <c:v>1178.251996</c:v>
                </c:pt>
                <c:pt idx="767">
                  <c:v>1177.663121</c:v>
                </c:pt>
                <c:pt idx="768">
                  <c:v>1178.035091</c:v>
                </c:pt>
                <c:pt idx="769">
                  <c:v>1177.808679</c:v>
                </c:pt>
                <c:pt idx="770">
                  <c:v>1178.130212</c:v>
                </c:pt>
                <c:pt idx="771">
                  <c:v>1177.4431999999999</c:v>
                </c:pt>
                <c:pt idx="772">
                  <c:v>1178.259632</c:v>
                </c:pt>
                <c:pt idx="773">
                  <c:v>1179.9871129999999</c:v>
                </c:pt>
                <c:pt idx="774">
                  <c:v>1179.858324</c:v>
                </c:pt>
                <c:pt idx="775">
                  <c:v>1180.0058389999999</c:v>
                </c:pt>
                <c:pt idx="776">
                  <c:v>1178.542492</c:v>
                </c:pt>
                <c:pt idx="777">
                  <c:v>1180.0232619999999</c:v>
                </c:pt>
                <c:pt idx="778">
                  <c:v>1179.8355220000001</c:v>
                </c:pt>
                <c:pt idx="779">
                  <c:v>1180.927081</c:v>
                </c:pt>
                <c:pt idx="780">
                  <c:v>1181.658359</c:v>
                </c:pt>
                <c:pt idx="781">
                  <c:v>1182.0323619999999</c:v>
                </c:pt>
                <c:pt idx="782">
                  <c:v>1182.283308</c:v>
                </c:pt>
                <c:pt idx="783">
                  <c:v>1181.777865</c:v>
                </c:pt>
                <c:pt idx="784">
                  <c:v>1181.9144180000001</c:v>
                </c:pt>
                <c:pt idx="785">
                  <c:v>1182.671781</c:v>
                </c:pt>
                <c:pt idx="786">
                  <c:v>1183.4922549999999</c:v>
                </c:pt>
                <c:pt idx="787">
                  <c:v>1183.633268</c:v>
                </c:pt>
                <c:pt idx="788">
                  <c:v>1183.0066079999999</c:v>
                </c:pt>
                <c:pt idx="789">
                  <c:v>1181.9043859999999</c:v>
                </c:pt>
                <c:pt idx="790">
                  <c:v>1181.61851</c:v>
                </c:pt>
                <c:pt idx="791">
                  <c:v>1183.0726709999999</c:v>
                </c:pt>
                <c:pt idx="792">
                  <c:v>1184.24873</c:v>
                </c:pt>
                <c:pt idx="793">
                  <c:v>1184.3596259999999</c:v>
                </c:pt>
                <c:pt idx="794">
                  <c:v>1183.5881139999999</c:v>
                </c:pt>
                <c:pt idx="795">
                  <c:v>1183.4476999999999</c:v>
                </c:pt>
                <c:pt idx="796">
                  <c:v>1184.985516</c:v>
                </c:pt>
                <c:pt idx="797">
                  <c:v>1186.049397</c:v>
                </c:pt>
                <c:pt idx="798">
                  <c:v>1182.5303719999999</c:v>
                </c:pt>
                <c:pt idx="799">
                  <c:v>1184.1447109999999</c:v>
                </c:pt>
                <c:pt idx="800">
                  <c:v>1184.42047</c:v>
                </c:pt>
                <c:pt idx="801">
                  <c:v>1184.6083269999999</c:v>
                </c:pt>
                <c:pt idx="802">
                  <c:v>1184.909486</c:v>
                </c:pt>
                <c:pt idx="803">
                  <c:v>1185.873315</c:v>
                </c:pt>
                <c:pt idx="804">
                  <c:v>1185.23612</c:v>
                </c:pt>
                <c:pt idx="805">
                  <c:v>1185.807648</c:v>
                </c:pt>
                <c:pt idx="806">
                  <c:v>1184.905015</c:v>
                </c:pt>
                <c:pt idx="807">
                  <c:v>1184.742281</c:v>
                </c:pt>
                <c:pt idx="808">
                  <c:v>1185.8067820000001</c:v>
                </c:pt>
                <c:pt idx="809">
                  <c:v>1186.7886000000001</c:v>
                </c:pt>
                <c:pt idx="810">
                  <c:v>1186.5639309999999</c:v>
                </c:pt>
                <c:pt idx="811">
                  <c:v>1186.863529</c:v>
                </c:pt>
                <c:pt idx="812">
                  <c:v>1186.4370570000001</c:v>
                </c:pt>
                <c:pt idx="813">
                  <c:v>1185.4857830000001</c:v>
                </c:pt>
                <c:pt idx="814">
                  <c:v>1187.026584</c:v>
                </c:pt>
                <c:pt idx="815">
                  <c:v>1186.4259340000001</c:v>
                </c:pt>
                <c:pt idx="816">
                  <c:v>1185.6500579999999</c:v>
                </c:pt>
                <c:pt idx="817">
                  <c:v>1185.635481</c:v>
                </c:pt>
                <c:pt idx="818">
                  <c:v>1185.295756</c:v>
                </c:pt>
                <c:pt idx="819">
                  <c:v>1185.4254960000001</c:v>
                </c:pt>
                <c:pt idx="820">
                  <c:v>1185.187833</c:v>
                </c:pt>
                <c:pt idx="821">
                  <c:v>1185.219971</c:v>
                </c:pt>
                <c:pt idx="822">
                  <c:v>1184.086092</c:v>
                </c:pt>
                <c:pt idx="823">
                  <c:v>1183.267319</c:v>
                </c:pt>
                <c:pt idx="824">
                  <c:v>1184.1443159999999</c:v>
                </c:pt>
                <c:pt idx="825">
                  <c:v>1185.073985</c:v>
                </c:pt>
                <c:pt idx="826">
                  <c:v>1185.564948</c:v>
                </c:pt>
                <c:pt idx="827">
                  <c:v>1185.2359710000001</c:v>
                </c:pt>
                <c:pt idx="828">
                  <c:v>1186.1152460000001</c:v>
                </c:pt>
                <c:pt idx="829">
                  <c:v>1185.3154239999999</c:v>
                </c:pt>
                <c:pt idx="830">
                  <c:v>1184.6324549999999</c:v>
                </c:pt>
                <c:pt idx="831">
                  <c:v>1185.2565689999999</c:v>
                </c:pt>
                <c:pt idx="832">
                  <c:v>1186.2039070000001</c:v>
                </c:pt>
                <c:pt idx="833">
                  <c:v>1187.0416210000001</c:v>
                </c:pt>
                <c:pt idx="834">
                  <c:v>1186.0100930000001</c:v>
                </c:pt>
                <c:pt idx="835">
                  <c:v>1185.964725</c:v>
                </c:pt>
                <c:pt idx="836">
                  <c:v>1186.676217</c:v>
                </c:pt>
                <c:pt idx="837">
                  <c:v>1187.0718240000001</c:v>
                </c:pt>
                <c:pt idx="838">
                  <c:v>1186.768493</c:v>
                </c:pt>
                <c:pt idx="839">
                  <c:v>1187.4613549999999</c:v>
                </c:pt>
                <c:pt idx="840">
                  <c:v>1187.1363140000001</c:v>
                </c:pt>
                <c:pt idx="841">
                  <c:v>1186.029119</c:v>
                </c:pt>
                <c:pt idx="842">
                  <c:v>1186.582005</c:v>
                </c:pt>
                <c:pt idx="843">
                  <c:v>1186.704612</c:v>
                </c:pt>
                <c:pt idx="844">
                  <c:v>1187.1359829999999</c:v>
                </c:pt>
                <c:pt idx="845">
                  <c:v>1187.547118</c:v>
                </c:pt>
                <c:pt idx="846">
                  <c:v>1187.7278409999999</c:v>
                </c:pt>
                <c:pt idx="847">
                  <c:v>1187.3107379999999</c:v>
                </c:pt>
                <c:pt idx="848">
                  <c:v>1188.010808</c:v>
                </c:pt>
                <c:pt idx="849">
                  <c:v>1188.245498</c:v>
                </c:pt>
                <c:pt idx="850">
                  <c:v>1188.1642919999999</c:v>
                </c:pt>
                <c:pt idx="851">
                  <c:v>1187.6111699999999</c:v>
                </c:pt>
                <c:pt idx="852">
                  <c:v>1186.2211789999999</c:v>
                </c:pt>
                <c:pt idx="853">
                  <c:v>1186.0765409999999</c:v>
                </c:pt>
                <c:pt idx="854">
                  <c:v>1186.814631</c:v>
                </c:pt>
                <c:pt idx="855">
                  <c:v>1187.203714</c:v>
                </c:pt>
                <c:pt idx="856">
                  <c:v>1188.332095</c:v>
                </c:pt>
                <c:pt idx="857">
                  <c:v>1189.1011590000001</c:v>
                </c:pt>
                <c:pt idx="858">
                  <c:v>1189.4543060000001</c:v>
                </c:pt>
                <c:pt idx="859">
                  <c:v>1189.667371</c:v>
                </c:pt>
                <c:pt idx="860">
                  <c:v>1189.58979</c:v>
                </c:pt>
                <c:pt idx="861">
                  <c:v>1189.0542290000001</c:v>
                </c:pt>
                <c:pt idx="862">
                  <c:v>1188.688654</c:v>
                </c:pt>
                <c:pt idx="863">
                  <c:v>1188.817646</c:v>
                </c:pt>
                <c:pt idx="864">
                  <c:v>1189.2368779999999</c:v>
                </c:pt>
                <c:pt idx="865">
                  <c:v>1190.517235</c:v>
                </c:pt>
                <c:pt idx="866">
                  <c:v>1190.056603</c:v>
                </c:pt>
                <c:pt idx="867">
                  <c:v>1189.642912</c:v>
                </c:pt>
                <c:pt idx="868">
                  <c:v>1188.3707790000001</c:v>
                </c:pt>
                <c:pt idx="869">
                  <c:v>1187.6826020000001</c:v>
                </c:pt>
                <c:pt idx="870">
                  <c:v>1185.949795</c:v>
                </c:pt>
                <c:pt idx="871">
                  <c:v>1186.2719589999999</c:v>
                </c:pt>
                <c:pt idx="872">
                  <c:v>1186.868406</c:v>
                </c:pt>
                <c:pt idx="873">
                  <c:v>1187.9765629999999</c:v>
                </c:pt>
                <c:pt idx="874">
                  <c:v>1188.1629230000001</c:v>
                </c:pt>
                <c:pt idx="875">
                  <c:v>1187.9841670000001</c:v>
                </c:pt>
                <c:pt idx="876">
                  <c:v>1187.6978630000001</c:v>
                </c:pt>
                <c:pt idx="877">
                  <c:v>1187.4619110000001</c:v>
                </c:pt>
                <c:pt idx="878">
                  <c:v>1189.519</c:v>
                </c:pt>
                <c:pt idx="879">
                  <c:v>1190.91005</c:v>
                </c:pt>
                <c:pt idx="880">
                  <c:v>1189.9573969999999</c:v>
                </c:pt>
                <c:pt idx="881">
                  <c:v>1190.251454</c:v>
                </c:pt>
                <c:pt idx="882">
                  <c:v>1189.0082729999999</c:v>
                </c:pt>
                <c:pt idx="883">
                  <c:v>1187.9681250000001</c:v>
                </c:pt>
                <c:pt idx="884">
                  <c:v>1188.1716180000001</c:v>
                </c:pt>
                <c:pt idx="885">
                  <c:v>1187.7738830000001</c:v>
                </c:pt>
                <c:pt idx="886">
                  <c:v>1187.494606</c:v>
                </c:pt>
                <c:pt idx="887">
                  <c:v>1188.01484</c:v>
                </c:pt>
                <c:pt idx="888">
                  <c:v>1189.269037</c:v>
                </c:pt>
                <c:pt idx="889">
                  <c:v>1189.592699</c:v>
                </c:pt>
                <c:pt idx="890">
                  <c:v>1189.2777639999999</c:v>
                </c:pt>
                <c:pt idx="891">
                  <c:v>1188.812555</c:v>
                </c:pt>
                <c:pt idx="892">
                  <c:v>1188.6288589999999</c:v>
                </c:pt>
                <c:pt idx="893">
                  <c:v>1186.2938730000001</c:v>
                </c:pt>
                <c:pt idx="894">
                  <c:v>1186.39679</c:v>
                </c:pt>
                <c:pt idx="895">
                  <c:v>1186.029493</c:v>
                </c:pt>
                <c:pt idx="896">
                  <c:v>1186.218398</c:v>
                </c:pt>
                <c:pt idx="897">
                  <c:v>1184.482201</c:v>
                </c:pt>
                <c:pt idx="898">
                  <c:v>1186.2550180000001</c:v>
                </c:pt>
                <c:pt idx="899">
                  <c:v>1185.6823139999999</c:v>
                </c:pt>
                <c:pt idx="900">
                  <c:v>1184.846931</c:v>
                </c:pt>
                <c:pt idx="901">
                  <c:v>1185.382278</c:v>
                </c:pt>
                <c:pt idx="902">
                  <c:v>1186.507996</c:v>
                </c:pt>
                <c:pt idx="903">
                  <c:v>1186.687222</c:v>
                </c:pt>
                <c:pt idx="904">
                  <c:v>1187.311123</c:v>
                </c:pt>
                <c:pt idx="905">
                  <c:v>1187.942681</c:v>
                </c:pt>
                <c:pt idx="906">
                  <c:v>1187.330385</c:v>
                </c:pt>
                <c:pt idx="907">
                  <c:v>1187.2384300000001</c:v>
                </c:pt>
                <c:pt idx="908">
                  <c:v>1187.5855240000001</c:v>
                </c:pt>
                <c:pt idx="909">
                  <c:v>1187.2426009999999</c:v>
                </c:pt>
                <c:pt idx="910">
                  <c:v>1187.5228300000001</c:v>
                </c:pt>
                <c:pt idx="911">
                  <c:v>1187.1403250000001</c:v>
                </c:pt>
                <c:pt idx="912">
                  <c:v>1185.0048959999999</c:v>
                </c:pt>
                <c:pt idx="913">
                  <c:v>1185.65933</c:v>
                </c:pt>
                <c:pt idx="914">
                  <c:v>1183.735062</c:v>
                </c:pt>
                <c:pt idx="915">
                  <c:v>1185.9289819999999</c:v>
                </c:pt>
                <c:pt idx="916">
                  <c:v>1186.6506879999999</c:v>
                </c:pt>
                <c:pt idx="917">
                  <c:v>1185.499313</c:v>
                </c:pt>
                <c:pt idx="918">
                  <c:v>1184.0614399999999</c:v>
                </c:pt>
                <c:pt idx="919">
                  <c:v>1185.67887</c:v>
                </c:pt>
                <c:pt idx="920">
                  <c:v>1185.734741</c:v>
                </c:pt>
                <c:pt idx="921">
                  <c:v>1185.1392559999999</c:v>
                </c:pt>
                <c:pt idx="922">
                  <c:v>1186.2114469999999</c:v>
                </c:pt>
                <c:pt idx="923">
                  <c:v>1187.3429189999999</c:v>
                </c:pt>
                <c:pt idx="924">
                  <c:v>1186.9343289999999</c:v>
                </c:pt>
                <c:pt idx="925">
                  <c:v>1186.1668589999999</c:v>
                </c:pt>
                <c:pt idx="926">
                  <c:v>1186.1185399999999</c:v>
                </c:pt>
                <c:pt idx="927">
                  <c:v>1187.9454189999999</c:v>
                </c:pt>
                <c:pt idx="928">
                  <c:v>1188.993289</c:v>
                </c:pt>
                <c:pt idx="929">
                  <c:v>1189.2336049999999</c:v>
                </c:pt>
                <c:pt idx="930">
                  <c:v>1189.433162</c:v>
                </c:pt>
                <c:pt idx="931">
                  <c:v>1189.243295</c:v>
                </c:pt>
                <c:pt idx="932">
                  <c:v>1188.74137</c:v>
                </c:pt>
                <c:pt idx="933">
                  <c:v>1188.507642</c:v>
                </c:pt>
                <c:pt idx="934">
                  <c:v>1188.812459</c:v>
                </c:pt>
                <c:pt idx="935">
                  <c:v>1188.2431670000001</c:v>
                </c:pt>
                <c:pt idx="936">
                  <c:v>1188.1834570000001</c:v>
                </c:pt>
                <c:pt idx="937">
                  <c:v>1187.369903</c:v>
                </c:pt>
                <c:pt idx="938">
                  <c:v>1188.5905600000001</c:v>
                </c:pt>
                <c:pt idx="939">
                  <c:v>1187.960061</c:v>
                </c:pt>
                <c:pt idx="940">
                  <c:v>1189.0617259999999</c:v>
                </c:pt>
                <c:pt idx="941">
                  <c:v>1188.7708560000001</c:v>
                </c:pt>
                <c:pt idx="942">
                  <c:v>1189.345282</c:v>
                </c:pt>
                <c:pt idx="943">
                  <c:v>1189.4623590000001</c:v>
                </c:pt>
                <c:pt idx="944">
                  <c:v>1188.553866</c:v>
                </c:pt>
                <c:pt idx="945">
                  <c:v>1188.199981</c:v>
                </c:pt>
                <c:pt idx="946">
                  <c:v>1188.781412</c:v>
                </c:pt>
                <c:pt idx="947">
                  <c:v>1187.7596799999999</c:v>
                </c:pt>
                <c:pt idx="948">
                  <c:v>1186.7851559999999</c:v>
                </c:pt>
                <c:pt idx="949">
                  <c:v>1185.2548899999999</c:v>
                </c:pt>
                <c:pt idx="950">
                  <c:v>1186.6083679999999</c:v>
                </c:pt>
                <c:pt idx="951">
                  <c:v>1186.599438</c:v>
                </c:pt>
                <c:pt idx="952">
                  <c:v>1186.9207469999999</c:v>
                </c:pt>
                <c:pt idx="953">
                  <c:v>1186.288333</c:v>
                </c:pt>
                <c:pt idx="954">
                  <c:v>1188.0991489999999</c:v>
                </c:pt>
                <c:pt idx="955">
                  <c:v>1187.9945090000001</c:v>
                </c:pt>
                <c:pt idx="956">
                  <c:v>1187.263862</c:v>
                </c:pt>
                <c:pt idx="957">
                  <c:v>1186.9745849999999</c:v>
                </c:pt>
                <c:pt idx="958">
                  <c:v>1187.0053439999999</c:v>
                </c:pt>
                <c:pt idx="959">
                  <c:v>1186.7556589999999</c:v>
                </c:pt>
                <c:pt idx="960">
                  <c:v>1187.101449</c:v>
                </c:pt>
                <c:pt idx="961">
                  <c:v>1187.0164130000001</c:v>
                </c:pt>
                <c:pt idx="962">
                  <c:v>1187.257306</c:v>
                </c:pt>
                <c:pt idx="963">
                  <c:v>1186.7485690000001</c:v>
                </c:pt>
                <c:pt idx="964">
                  <c:v>1187.033054</c:v>
                </c:pt>
                <c:pt idx="965">
                  <c:v>1186.986114</c:v>
                </c:pt>
                <c:pt idx="966">
                  <c:v>1186.9951619999999</c:v>
                </c:pt>
                <c:pt idx="967">
                  <c:v>1187.6923870000001</c:v>
                </c:pt>
                <c:pt idx="968">
                  <c:v>1188.016466</c:v>
                </c:pt>
                <c:pt idx="969">
                  <c:v>1187.6365060000001</c:v>
                </c:pt>
                <c:pt idx="970">
                  <c:v>1188.2746629999999</c:v>
                </c:pt>
                <c:pt idx="971">
                  <c:v>1187.8045669999999</c:v>
                </c:pt>
                <c:pt idx="972">
                  <c:v>1186.5623049999999</c:v>
                </c:pt>
                <c:pt idx="973">
                  <c:v>1186.82646</c:v>
                </c:pt>
                <c:pt idx="974">
                  <c:v>1186.7859149999999</c:v>
                </c:pt>
                <c:pt idx="975">
                  <c:v>1186.693254</c:v>
                </c:pt>
                <c:pt idx="976">
                  <c:v>1186.859187</c:v>
                </c:pt>
                <c:pt idx="977">
                  <c:v>1187.3200320000001</c:v>
                </c:pt>
                <c:pt idx="978">
                  <c:v>1187.9362639999999</c:v>
                </c:pt>
                <c:pt idx="979">
                  <c:v>1189.277722</c:v>
                </c:pt>
                <c:pt idx="980">
                  <c:v>1190.4183379999999</c:v>
                </c:pt>
                <c:pt idx="981">
                  <c:v>1189.8206190000001</c:v>
                </c:pt>
                <c:pt idx="982">
                  <c:v>1189.383366</c:v>
                </c:pt>
                <c:pt idx="983">
                  <c:v>1190.010133</c:v>
                </c:pt>
                <c:pt idx="984">
                  <c:v>1188.6823019999999</c:v>
                </c:pt>
                <c:pt idx="985">
                  <c:v>1188.5685289999999</c:v>
                </c:pt>
                <c:pt idx="986">
                  <c:v>1188.831304</c:v>
                </c:pt>
                <c:pt idx="987">
                  <c:v>1189.4786160000001</c:v>
                </c:pt>
                <c:pt idx="988">
                  <c:v>1188.139533</c:v>
                </c:pt>
                <c:pt idx="989">
                  <c:v>1186.9367569999999</c:v>
                </c:pt>
                <c:pt idx="990">
                  <c:v>1187.146111</c:v>
                </c:pt>
                <c:pt idx="991">
                  <c:v>1187.5097820000001</c:v>
                </c:pt>
                <c:pt idx="992">
                  <c:v>1187.56747</c:v>
                </c:pt>
                <c:pt idx="993">
                  <c:v>1190.5277369999999</c:v>
                </c:pt>
                <c:pt idx="994">
                  <c:v>1191.777656</c:v>
                </c:pt>
                <c:pt idx="995">
                  <c:v>1191.561105</c:v>
                </c:pt>
                <c:pt idx="996">
                  <c:v>1190.7081720000001</c:v>
                </c:pt>
                <c:pt idx="997">
                  <c:v>1189.5306149999999</c:v>
                </c:pt>
                <c:pt idx="998">
                  <c:v>1188.912789</c:v>
                </c:pt>
                <c:pt idx="999">
                  <c:v>1189.281144</c:v>
                </c:pt>
                <c:pt idx="1000">
                  <c:v>1188.3835059999999</c:v>
                </c:pt>
                <c:pt idx="1001">
                  <c:v>1187.6032660000001</c:v>
                </c:pt>
                <c:pt idx="1002">
                  <c:v>1187.805701</c:v>
                </c:pt>
                <c:pt idx="1003">
                  <c:v>1188.423002</c:v>
                </c:pt>
                <c:pt idx="1004">
                  <c:v>1189.2029210000001</c:v>
                </c:pt>
                <c:pt idx="1005">
                  <c:v>1189.0998970000001</c:v>
                </c:pt>
                <c:pt idx="1006">
                  <c:v>1189.3406399999999</c:v>
                </c:pt>
                <c:pt idx="1007">
                  <c:v>1189.7099579999999</c:v>
                </c:pt>
                <c:pt idx="1008">
                  <c:v>1189.279957</c:v>
                </c:pt>
                <c:pt idx="1009">
                  <c:v>1188.441601</c:v>
                </c:pt>
                <c:pt idx="1010">
                  <c:v>1186.1396090000001</c:v>
                </c:pt>
                <c:pt idx="1011">
                  <c:v>1186.6081220000001</c:v>
                </c:pt>
                <c:pt idx="1012">
                  <c:v>1187.7029749999999</c:v>
                </c:pt>
                <c:pt idx="1013">
                  <c:v>1188.2579049999999</c:v>
                </c:pt>
                <c:pt idx="1014">
                  <c:v>1187.961922</c:v>
                </c:pt>
                <c:pt idx="1015">
                  <c:v>1185.9315489999999</c:v>
                </c:pt>
                <c:pt idx="1016">
                  <c:v>1186.8646200000001</c:v>
                </c:pt>
                <c:pt idx="1017">
                  <c:v>1188.28015</c:v>
                </c:pt>
                <c:pt idx="1018">
                  <c:v>1188.854341</c:v>
                </c:pt>
                <c:pt idx="1019">
                  <c:v>1188.4861989999999</c:v>
                </c:pt>
                <c:pt idx="1020">
                  <c:v>1188.5123799999999</c:v>
                </c:pt>
                <c:pt idx="1021">
                  <c:v>1189.6872739999999</c:v>
                </c:pt>
                <c:pt idx="1022">
                  <c:v>1189.9204560000001</c:v>
                </c:pt>
                <c:pt idx="1023">
                  <c:v>1190.3226609999999</c:v>
                </c:pt>
                <c:pt idx="1024">
                  <c:v>1190.832672</c:v>
                </c:pt>
                <c:pt idx="1025">
                  <c:v>1191.1671879999999</c:v>
                </c:pt>
                <c:pt idx="1026">
                  <c:v>1189.9213119999999</c:v>
                </c:pt>
                <c:pt idx="1027">
                  <c:v>1189.7638930000001</c:v>
                </c:pt>
                <c:pt idx="1028">
                  <c:v>1192.2054539999999</c:v>
                </c:pt>
                <c:pt idx="1029">
                  <c:v>1193.1235200000001</c:v>
                </c:pt>
                <c:pt idx="1030">
                  <c:v>1194.4431589999999</c:v>
                </c:pt>
                <c:pt idx="1031">
                  <c:v>1192.8791610000001</c:v>
                </c:pt>
                <c:pt idx="1032">
                  <c:v>1191.1554020000001</c:v>
                </c:pt>
                <c:pt idx="1033">
                  <c:v>1190.719572</c:v>
                </c:pt>
                <c:pt idx="1034">
                  <c:v>1191.6900109999999</c:v>
                </c:pt>
                <c:pt idx="1035">
                  <c:v>1190.7030380000001</c:v>
                </c:pt>
                <c:pt idx="1036">
                  <c:v>1194.934197</c:v>
                </c:pt>
                <c:pt idx="1037">
                  <c:v>1200.230401</c:v>
                </c:pt>
                <c:pt idx="1038">
                  <c:v>1202.9751429999999</c:v>
                </c:pt>
                <c:pt idx="1039">
                  <c:v>1204.9016469999999</c:v>
                </c:pt>
                <c:pt idx="1040">
                  <c:v>1206.4138170000001</c:v>
                </c:pt>
                <c:pt idx="1041">
                  <c:v>1207.4692910000001</c:v>
                </c:pt>
                <c:pt idx="1042">
                  <c:v>1208.7245150000001</c:v>
                </c:pt>
                <c:pt idx="1043">
                  <c:v>1209.8050040000001</c:v>
                </c:pt>
                <c:pt idx="1044">
                  <c:v>1212.097949</c:v>
                </c:pt>
                <c:pt idx="1045">
                  <c:v>1211.4772459999999</c:v>
                </c:pt>
                <c:pt idx="1046">
                  <c:v>1212.7585650000001</c:v>
                </c:pt>
                <c:pt idx="1047">
                  <c:v>1213.569029</c:v>
                </c:pt>
                <c:pt idx="1048">
                  <c:v>1214.7288860000001</c:v>
                </c:pt>
                <c:pt idx="1049">
                  <c:v>1215.8649250000001</c:v>
                </c:pt>
                <c:pt idx="1050">
                  <c:v>1215.564365</c:v>
                </c:pt>
                <c:pt idx="1051">
                  <c:v>1214.8961870000001</c:v>
                </c:pt>
                <c:pt idx="1052">
                  <c:v>1214.1817209999999</c:v>
                </c:pt>
                <c:pt idx="1053">
                  <c:v>1214.9757999999999</c:v>
                </c:pt>
                <c:pt idx="1054">
                  <c:v>1216.2247669999999</c:v>
                </c:pt>
                <c:pt idx="1055">
                  <c:v>1215.91641</c:v>
                </c:pt>
                <c:pt idx="1056">
                  <c:v>1217.2025209999999</c:v>
                </c:pt>
                <c:pt idx="1057">
                  <c:v>1216.286787</c:v>
                </c:pt>
                <c:pt idx="1058">
                  <c:v>1215.573594</c:v>
                </c:pt>
                <c:pt idx="1059">
                  <c:v>1214.3969039999999</c:v>
                </c:pt>
                <c:pt idx="1060">
                  <c:v>1214.702565</c:v>
                </c:pt>
                <c:pt idx="1061">
                  <c:v>1215.2512160000001</c:v>
                </c:pt>
                <c:pt idx="1062">
                  <c:v>1215.178181</c:v>
                </c:pt>
                <c:pt idx="1063">
                  <c:v>1216.097947</c:v>
                </c:pt>
                <c:pt idx="1064">
                  <c:v>1217.0779680000001</c:v>
                </c:pt>
                <c:pt idx="1065">
                  <c:v>1216.1852280000001</c:v>
                </c:pt>
                <c:pt idx="1066">
                  <c:v>1216.934495</c:v>
                </c:pt>
                <c:pt idx="1067">
                  <c:v>1217.8995010000001</c:v>
                </c:pt>
                <c:pt idx="1068">
                  <c:v>1217.623881</c:v>
                </c:pt>
                <c:pt idx="1069">
                  <c:v>1217.5908870000001</c:v>
                </c:pt>
                <c:pt idx="1070">
                  <c:v>1218.057059</c:v>
                </c:pt>
                <c:pt idx="1071">
                  <c:v>1217.7405309999999</c:v>
                </c:pt>
                <c:pt idx="1072">
                  <c:v>1217.078</c:v>
                </c:pt>
                <c:pt idx="1073">
                  <c:v>1217.64048</c:v>
                </c:pt>
                <c:pt idx="1074">
                  <c:v>1218.344421</c:v>
                </c:pt>
                <c:pt idx="1075">
                  <c:v>1217.5993470000001</c:v>
                </c:pt>
                <c:pt idx="1076">
                  <c:v>1218.377244</c:v>
                </c:pt>
                <c:pt idx="1077">
                  <c:v>1218.49091</c:v>
                </c:pt>
                <c:pt idx="1078">
                  <c:v>1216.9445800000001</c:v>
                </c:pt>
                <c:pt idx="1079">
                  <c:v>1218.6221479999999</c:v>
                </c:pt>
                <c:pt idx="1080">
                  <c:v>1219.059571</c:v>
                </c:pt>
                <c:pt idx="1081">
                  <c:v>1218.2544230000001</c:v>
                </c:pt>
                <c:pt idx="1082">
                  <c:v>1218.06077</c:v>
                </c:pt>
                <c:pt idx="1083">
                  <c:v>1218.1758259999999</c:v>
                </c:pt>
                <c:pt idx="1084">
                  <c:v>1216.6104379999999</c:v>
                </c:pt>
                <c:pt idx="1085">
                  <c:v>1217.983189</c:v>
                </c:pt>
                <c:pt idx="1086">
                  <c:v>1218.344838</c:v>
                </c:pt>
                <c:pt idx="1087">
                  <c:v>1216.78637</c:v>
                </c:pt>
                <c:pt idx="1088">
                  <c:v>1217.988697</c:v>
                </c:pt>
                <c:pt idx="1089">
                  <c:v>1217.1791740000001</c:v>
                </c:pt>
                <c:pt idx="1090">
                  <c:v>1218.1208750000001</c:v>
                </c:pt>
                <c:pt idx="1091">
                  <c:v>1219.5109729999999</c:v>
                </c:pt>
                <c:pt idx="1092">
                  <c:v>1220.3280360000001</c:v>
                </c:pt>
                <c:pt idx="1093">
                  <c:v>1218.5919449999999</c:v>
                </c:pt>
                <c:pt idx="1094">
                  <c:v>1217.6808960000001</c:v>
                </c:pt>
                <c:pt idx="1095">
                  <c:v>1218.1356020000001</c:v>
                </c:pt>
                <c:pt idx="1096">
                  <c:v>1217.6447470000001</c:v>
                </c:pt>
                <c:pt idx="1097">
                  <c:v>1218.890302</c:v>
                </c:pt>
                <c:pt idx="1098">
                  <c:v>1219.702477</c:v>
                </c:pt>
                <c:pt idx="1099">
                  <c:v>1219.9088469999999</c:v>
                </c:pt>
                <c:pt idx="1100">
                  <c:v>1219.6503290000001</c:v>
                </c:pt>
                <c:pt idx="1101">
                  <c:v>1219.250252</c:v>
                </c:pt>
                <c:pt idx="1102">
                  <c:v>1218.87042</c:v>
                </c:pt>
                <c:pt idx="1103">
                  <c:v>1217.950965</c:v>
                </c:pt>
                <c:pt idx="1104">
                  <c:v>1218.0659029999999</c:v>
                </c:pt>
                <c:pt idx="1105">
                  <c:v>1219.181515</c:v>
                </c:pt>
                <c:pt idx="1106">
                  <c:v>1220.0262560000001</c:v>
                </c:pt>
                <c:pt idx="1107">
                  <c:v>1219.5456139999999</c:v>
                </c:pt>
                <c:pt idx="1108">
                  <c:v>1220.3235440000001</c:v>
                </c:pt>
                <c:pt idx="1109">
                  <c:v>1219.577571</c:v>
                </c:pt>
                <c:pt idx="1110">
                  <c:v>1218.357448</c:v>
                </c:pt>
                <c:pt idx="1111">
                  <c:v>1220.756187</c:v>
                </c:pt>
                <c:pt idx="1112">
                  <c:v>1221.0722760000001</c:v>
                </c:pt>
                <c:pt idx="1113">
                  <c:v>1220.9755399999999</c:v>
                </c:pt>
                <c:pt idx="1114">
                  <c:v>1220.3784619999999</c:v>
                </c:pt>
                <c:pt idx="1115">
                  <c:v>1219.790154</c:v>
                </c:pt>
                <c:pt idx="1116">
                  <c:v>1220.1159439999999</c:v>
                </c:pt>
                <c:pt idx="1117">
                  <c:v>1221.084147</c:v>
                </c:pt>
                <c:pt idx="1118">
                  <c:v>1221.5410460000001</c:v>
                </c:pt>
                <c:pt idx="1119">
                  <c:v>1221.679097</c:v>
                </c:pt>
                <c:pt idx="1120">
                  <c:v>1221.1441669999999</c:v>
                </c:pt>
                <c:pt idx="1121">
                  <c:v>1221.1882310000001</c:v>
                </c:pt>
                <c:pt idx="1122">
                  <c:v>1221.8344729999999</c:v>
                </c:pt>
                <c:pt idx="1123">
                  <c:v>1220.80241</c:v>
                </c:pt>
                <c:pt idx="1124">
                  <c:v>1221.9134449999999</c:v>
                </c:pt>
                <c:pt idx="1125">
                  <c:v>1222.2223039999999</c:v>
                </c:pt>
                <c:pt idx="1126">
                  <c:v>1220.1788300000001</c:v>
                </c:pt>
                <c:pt idx="1127">
                  <c:v>1219.937338</c:v>
                </c:pt>
                <c:pt idx="1128">
                  <c:v>1221.0450149999999</c:v>
                </c:pt>
                <c:pt idx="1129">
                  <c:v>1221.3920869999999</c:v>
                </c:pt>
                <c:pt idx="1130">
                  <c:v>1222.294944</c:v>
                </c:pt>
                <c:pt idx="1131">
                  <c:v>1221.648584</c:v>
                </c:pt>
                <c:pt idx="1132">
                  <c:v>1223.287832</c:v>
                </c:pt>
                <c:pt idx="1133">
                  <c:v>1222.64914</c:v>
                </c:pt>
                <c:pt idx="1134">
                  <c:v>1222.689695</c:v>
                </c:pt>
                <c:pt idx="1135">
                  <c:v>1222.3309650000001</c:v>
                </c:pt>
                <c:pt idx="1136">
                  <c:v>1223.0152169999999</c:v>
                </c:pt>
                <c:pt idx="1137">
                  <c:v>1223.909551</c:v>
                </c:pt>
                <c:pt idx="1138">
                  <c:v>1224.678304</c:v>
                </c:pt>
                <c:pt idx="1139">
                  <c:v>1223.6098460000001</c:v>
                </c:pt>
                <c:pt idx="1140">
                  <c:v>1223.9267910000001</c:v>
                </c:pt>
                <c:pt idx="1141">
                  <c:v>1223.369627</c:v>
                </c:pt>
                <c:pt idx="1142">
                  <c:v>1223.6659090000001</c:v>
                </c:pt>
                <c:pt idx="1143">
                  <c:v>1223.824173</c:v>
                </c:pt>
                <c:pt idx="1144">
                  <c:v>1224.4689289999999</c:v>
                </c:pt>
                <c:pt idx="1145">
                  <c:v>1224.172315</c:v>
                </c:pt>
                <c:pt idx="1146">
                  <c:v>1223.490405</c:v>
                </c:pt>
                <c:pt idx="1147">
                  <c:v>1223.4639030000001</c:v>
                </c:pt>
                <c:pt idx="1148">
                  <c:v>1224.352054</c:v>
                </c:pt>
                <c:pt idx="1149">
                  <c:v>1225.1944530000001</c:v>
                </c:pt>
                <c:pt idx="1150">
                  <c:v>1226.3166639999999</c:v>
                </c:pt>
                <c:pt idx="1151">
                  <c:v>1225.5676000000001</c:v>
                </c:pt>
                <c:pt idx="1152">
                  <c:v>1226.3566840000001</c:v>
                </c:pt>
                <c:pt idx="1153">
                  <c:v>1227.489536</c:v>
                </c:pt>
                <c:pt idx="1154">
                  <c:v>1228.0111509999999</c:v>
                </c:pt>
                <c:pt idx="1155">
                  <c:v>1226.906041</c:v>
                </c:pt>
                <c:pt idx="1156">
                  <c:v>1226.9035919999999</c:v>
                </c:pt>
                <c:pt idx="1157">
                  <c:v>1227.6613829999999</c:v>
                </c:pt>
                <c:pt idx="1158">
                  <c:v>1226.6444320000001</c:v>
                </c:pt>
                <c:pt idx="1159">
                  <c:v>1226.7474560000001</c:v>
                </c:pt>
                <c:pt idx="1160">
                  <c:v>1227.654035</c:v>
                </c:pt>
                <c:pt idx="1161">
                  <c:v>1228.523899</c:v>
                </c:pt>
                <c:pt idx="1162">
                  <c:v>1228.177831</c:v>
                </c:pt>
                <c:pt idx="1163">
                  <c:v>1227.373742</c:v>
                </c:pt>
                <c:pt idx="1164">
                  <c:v>1228.3829290000001</c:v>
                </c:pt>
                <c:pt idx="1165">
                  <c:v>1229.259059</c:v>
                </c:pt>
                <c:pt idx="1166">
                  <c:v>1229.693413</c:v>
                </c:pt>
                <c:pt idx="1167">
                  <c:v>1229.4380819999999</c:v>
                </c:pt>
                <c:pt idx="1168">
                  <c:v>1231.2834</c:v>
                </c:pt>
                <c:pt idx="1169">
                  <c:v>1232.8351620000001</c:v>
                </c:pt>
                <c:pt idx="1170">
                  <c:v>1233.0840020000001</c:v>
                </c:pt>
                <c:pt idx="1171">
                  <c:v>1234.0089869999999</c:v>
                </c:pt>
                <c:pt idx="1172">
                  <c:v>1233.185743</c:v>
                </c:pt>
                <c:pt idx="1173">
                  <c:v>1233.351568</c:v>
                </c:pt>
                <c:pt idx="1174">
                  <c:v>1231.3721680000001</c:v>
                </c:pt>
                <c:pt idx="1175">
                  <c:v>1231.134622</c:v>
                </c:pt>
                <c:pt idx="1176">
                  <c:v>1230.735936</c:v>
                </c:pt>
                <c:pt idx="1177">
                  <c:v>1230.2195300000001</c:v>
                </c:pt>
                <c:pt idx="1178">
                  <c:v>1231.5275650000001</c:v>
                </c:pt>
                <c:pt idx="1179">
                  <c:v>1234.0720120000001</c:v>
                </c:pt>
                <c:pt idx="1180">
                  <c:v>1234.2154740000001</c:v>
                </c:pt>
                <c:pt idx="1181">
                  <c:v>1234.122781</c:v>
                </c:pt>
                <c:pt idx="1182">
                  <c:v>1234.059489</c:v>
                </c:pt>
                <c:pt idx="1183">
                  <c:v>1233.216234</c:v>
                </c:pt>
                <c:pt idx="1184">
                  <c:v>1232.3335050000001</c:v>
                </c:pt>
                <c:pt idx="1185">
                  <c:v>1231.202139</c:v>
                </c:pt>
                <c:pt idx="1186">
                  <c:v>1231.813163</c:v>
                </c:pt>
                <c:pt idx="1187">
                  <c:v>1232.5855320000001</c:v>
                </c:pt>
                <c:pt idx="1188">
                  <c:v>1233.3132700000001</c:v>
                </c:pt>
                <c:pt idx="1189">
                  <c:v>1232.8855249999999</c:v>
                </c:pt>
                <c:pt idx="1190">
                  <c:v>1231.748523</c:v>
                </c:pt>
                <c:pt idx="1191">
                  <c:v>1232.7039460000001</c:v>
                </c:pt>
                <c:pt idx="1192">
                  <c:v>1233.84329</c:v>
                </c:pt>
                <c:pt idx="1193">
                  <c:v>1234.2847670000001</c:v>
                </c:pt>
                <c:pt idx="1194">
                  <c:v>1236.0312960000001</c:v>
                </c:pt>
                <c:pt idx="1195">
                  <c:v>1235.350048</c:v>
                </c:pt>
                <c:pt idx="1196">
                  <c:v>1235.240211</c:v>
                </c:pt>
                <c:pt idx="1197">
                  <c:v>1235.000313</c:v>
                </c:pt>
                <c:pt idx="1198">
                  <c:v>1235.648694</c:v>
                </c:pt>
                <c:pt idx="1199">
                  <c:v>1234.9703030000001</c:v>
                </c:pt>
                <c:pt idx="1200">
                  <c:v>1236.4777879999999</c:v>
                </c:pt>
                <c:pt idx="1201">
                  <c:v>1235.8719840000001</c:v>
                </c:pt>
                <c:pt idx="1202">
                  <c:v>1236.690875</c:v>
                </c:pt>
                <c:pt idx="1203">
                  <c:v>1238.3790839999999</c:v>
                </c:pt>
                <c:pt idx="1204">
                  <c:v>1237.467179</c:v>
                </c:pt>
                <c:pt idx="1205">
                  <c:v>1235.9984300000001</c:v>
                </c:pt>
                <c:pt idx="1206">
                  <c:v>1236.8535019999999</c:v>
                </c:pt>
                <c:pt idx="1207">
                  <c:v>1238.2670109999999</c:v>
                </c:pt>
                <c:pt idx="1208">
                  <c:v>1239.8419389999999</c:v>
                </c:pt>
                <c:pt idx="1209">
                  <c:v>1240.719781</c:v>
                </c:pt>
                <c:pt idx="1210">
                  <c:v>1241.180627</c:v>
                </c:pt>
                <c:pt idx="1211">
                  <c:v>1240.684338</c:v>
                </c:pt>
                <c:pt idx="1212">
                  <c:v>1241.108682</c:v>
                </c:pt>
                <c:pt idx="1213">
                  <c:v>1239.7857369999999</c:v>
                </c:pt>
                <c:pt idx="1214">
                  <c:v>1238.3781959999999</c:v>
                </c:pt>
                <c:pt idx="1215">
                  <c:v>1238.0472729999999</c:v>
                </c:pt>
                <c:pt idx="1216">
                  <c:v>1238.483103</c:v>
                </c:pt>
                <c:pt idx="1217">
                  <c:v>1239.893853</c:v>
                </c:pt>
                <c:pt idx="1218">
                  <c:v>1238.1719009999999</c:v>
                </c:pt>
                <c:pt idx="1219">
                  <c:v>1240.3149980000001</c:v>
                </c:pt>
                <c:pt idx="1220">
                  <c:v>1241.2636190000001</c:v>
                </c:pt>
                <c:pt idx="1221">
                  <c:v>1241.5688640000001</c:v>
                </c:pt>
                <c:pt idx="1222">
                  <c:v>1240.62158</c:v>
                </c:pt>
                <c:pt idx="1223">
                  <c:v>1241.687492</c:v>
                </c:pt>
                <c:pt idx="1224">
                  <c:v>1241.7419829999999</c:v>
                </c:pt>
                <c:pt idx="1225">
                  <c:v>1240.6602210000001</c:v>
                </c:pt>
                <c:pt idx="1226">
                  <c:v>1241.19514</c:v>
                </c:pt>
                <c:pt idx="1227">
                  <c:v>1240.5420839999999</c:v>
                </c:pt>
                <c:pt idx="1228">
                  <c:v>1240.604693</c:v>
                </c:pt>
                <c:pt idx="1229">
                  <c:v>1240.5737200000001</c:v>
                </c:pt>
                <c:pt idx="1230">
                  <c:v>1241.1769690000001</c:v>
                </c:pt>
                <c:pt idx="1231">
                  <c:v>1241.8828140000001</c:v>
                </c:pt>
                <c:pt idx="1232">
                  <c:v>1242.055773</c:v>
                </c:pt>
                <c:pt idx="1233">
                  <c:v>1241.308945</c:v>
                </c:pt>
                <c:pt idx="1234">
                  <c:v>1242.2312770000001</c:v>
                </c:pt>
                <c:pt idx="1235">
                  <c:v>1241.5506399999999</c:v>
                </c:pt>
                <c:pt idx="1236">
                  <c:v>1242.82366</c:v>
                </c:pt>
                <c:pt idx="1237">
                  <c:v>1245.5338139999999</c:v>
                </c:pt>
                <c:pt idx="1238">
                  <c:v>1244.826589</c:v>
                </c:pt>
                <c:pt idx="1239">
                  <c:v>1244.7827400000001</c:v>
                </c:pt>
                <c:pt idx="1240">
                  <c:v>1244.5278370000001</c:v>
                </c:pt>
                <c:pt idx="1241">
                  <c:v>1245.158218</c:v>
                </c:pt>
                <c:pt idx="1242">
                  <c:v>1245.048125</c:v>
                </c:pt>
                <c:pt idx="1243">
                  <c:v>1246.0841230000001</c:v>
                </c:pt>
                <c:pt idx="1244">
                  <c:v>1246.826695</c:v>
                </c:pt>
                <c:pt idx="1245">
                  <c:v>1246.467484</c:v>
                </c:pt>
                <c:pt idx="1246">
                  <c:v>1246.66949</c:v>
                </c:pt>
                <c:pt idx="1247">
                  <c:v>1246.211094</c:v>
                </c:pt>
                <c:pt idx="1248">
                  <c:v>1244.9111969999999</c:v>
                </c:pt>
                <c:pt idx="1249">
                  <c:v>1243.5865630000001</c:v>
                </c:pt>
                <c:pt idx="1250">
                  <c:v>1244.1420270000001</c:v>
                </c:pt>
                <c:pt idx="1251">
                  <c:v>1244.513473</c:v>
                </c:pt>
                <c:pt idx="1252">
                  <c:v>1245.5877809999999</c:v>
                </c:pt>
                <c:pt idx="1253">
                  <c:v>1246.9201909999999</c:v>
                </c:pt>
                <c:pt idx="1254">
                  <c:v>1247.808567</c:v>
                </c:pt>
                <c:pt idx="1255">
                  <c:v>1247.955248</c:v>
                </c:pt>
                <c:pt idx="1256">
                  <c:v>1248.179275</c:v>
                </c:pt>
                <c:pt idx="1257">
                  <c:v>1246.804621</c:v>
                </c:pt>
                <c:pt idx="1258">
                  <c:v>1247.9029820000001</c:v>
                </c:pt>
                <c:pt idx="1259">
                  <c:v>1247.838812</c:v>
                </c:pt>
                <c:pt idx="1260">
                  <c:v>1247.9049070000001</c:v>
                </c:pt>
                <c:pt idx="1261">
                  <c:v>1248.523375</c:v>
                </c:pt>
                <c:pt idx="1262">
                  <c:v>1248.22029</c:v>
                </c:pt>
                <c:pt idx="1263">
                  <c:v>1248.555235</c:v>
                </c:pt>
                <c:pt idx="1264">
                  <c:v>1250.202675</c:v>
                </c:pt>
                <c:pt idx="1265">
                  <c:v>1251.4640910000001</c:v>
                </c:pt>
                <c:pt idx="1266">
                  <c:v>1251.9757050000001</c:v>
                </c:pt>
                <c:pt idx="1267">
                  <c:v>1250.4788610000001</c:v>
                </c:pt>
                <c:pt idx="1268">
                  <c:v>1250.8904460000001</c:v>
                </c:pt>
                <c:pt idx="1269">
                  <c:v>1252.331195</c:v>
                </c:pt>
                <c:pt idx="1270">
                  <c:v>1251.6279050000001</c:v>
                </c:pt>
                <c:pt idx="1271">
                  <c:v>1252.148878</c:v>
                </c:pt>
                <c:pt idx="1272">
                  <c:v>1252.028399</c:v>
                </c:pt>
                <c:pt idx="1273">
                  <c:v>1251.247304</c:v>
                </c:pt>
                <c:pt idx="1274">
                  <c:v>1251.6996369999999</c:v>
                </c:pt>
                <c:pt idx="1275">
                  <c:v>1252.659915</c:v>
                </c:pt>
                <c:pt idx="1276">
                  <c:v>1253.8217179999999</c:v>
                </c:pt>
                <c:pt idx="1277">
                  <c:v>1253.689208</c:v>
                </c:pt>
                <c:pt idx="1278">
                  <c:v>1253.0164629999999</c:v>
                </c:pt>
                <c:pt idx="1279">
                  <c:v>1252.339665</c:v>
                </c:pt>
                <c:pt idx="1280">
                  <c:v>1252.2669719999999</c:v>
                </c:pt>
                <c:pt idx="1281">
                  <c:v>1253.121723</c:v>
                </c:pt>
                <c:pt idx="1282">
                  <c:v>1253.8150659999999</c:v>
                </c:pt>
                <c:pt idx="1283">
                  <c:v>1253.817622</c:v>
                </c:pt>
                <c:pt idx="1284">
                  <c:v>1252.9746889999999</c:v>
                </c:pt>
                <c:pt idx="1285">
                  <c:v>1253.5283449999999</c:v>
                </c:pt>
                <c:pt idx="1286">
                  <c:v>1252.2392500000001</c:v>
                </c:pt>
                <c:pt idx="1287">
                  <c:v>1252.829622</c:v>
                </c:pt>
                <c:pt idx="1288">
                  <c:v>1253.9640569999999</c:v>
                </c:pt>
                <c:pt idx="1289">
                  <c:v>1253.5510079999999</c:v>
                </c:pt>
                <c:pt idx="1290">
                  <c:v>1252.8113129999999</c:v>
                </c:pt>
                <c:pt idx="1291">
                  <c:v>1252.5589649999999</c:v>
                </c:pt>
                <c:pt idx="1292">
                  <c:v>1252.584077</c:v>
                </c:pt>
                <c:pt idx="1293">
                  <c:v>1253.6916040000001</c:v>
                </c:pt>
                <c:pt idx="1294">
                  <c:v>1254.3168840000001</c:v>
                </c:pt>
                <c:pt idx="1295">
                  <c:v>1254.913256</c:v>
                </c:pt>
                <c:pt idx="1296">
                  <c:v>1254.3872779999999</c:v>
                </c:pt>
                <c:pt idx="1297">
                  <c:v>1253.9206790000001</c:v>
                </c:pt>
                <c:pt idx="1298">
                  <c:v>1254.823001</c:v>
                </c:pt>
                <c:pt idx="1299">
                  <c:v>1254.8529149999999</c:v>
                </c:pt>
                <c:pt idx="1300">
                  <c:v>1254.2611529999999</c:v>
                </c:pt>
                <c:pt idx="1301">
                  <c:v>1254.750415</c:v>
                </c:pt>
                <c:pt idx="1302">
                  <c:v>1255.15524</c:v>
                </c:pt>
                <c:pt idx="1303">
                  <c:v>1254.3978770000001</c:v>
                </c:pt>
                <c:pt idx="1304">
                  <c:v>1253.8292160000001</c:v>
                </c:pt>
                <c:pt idx="1305">
                  <c:v>1254.4336410000001</c:v>
                </c:pt>
                <c:pt idx="1306">
                  <c:v>1254.493768</c:v>
                </c:pt>
                <c:pt idx="1307">
                  <c:v>1254.455993</c:v>
                </c:pt>
                <c:pt idx="1308">
                  <c:v>1255.619882</c:v>
                </c:pt>
                <c:pt idx="1309">
                  <c:v>1255.7771829999999</c:v>
                </c:pt>
                <c:pt idx="1310">
                  <c:v>1255.7004469999999</c:v>
                </c:pt>
                <c:pt idx="1311">
                  <c:v>1254.6422030000001</c:v>
                </c:pt>
                <c:pt idx="1312">
                  <c:v>1254.157946</c:v>
                </c:pt>
                <c:pt idx="1313">
                  <c:v>1254.4105079999999</c:v>
                </c:pt>
                <c:pt idx="1314">
                  <c:v>1254.63923</c:v>
                </c:pt>
                <c:pt idx="1315">
                  <c:v>1255.375855</c:v>
                </c:pt>
                <c:pt idx="1316">
                  <c:v>1255.9431259999999</c:v>
                </c:pt>
                <c:pt idx="1317">
                  <c:v>1254.676181</c:v>
                </c:pt>
                <c:pt idx="1318">
                  <c:v>1254.598054</c:v>
                </c:pt>
                <c:pt idx="1319">
                  <c:v>1254.9372550000001</c:v>
                </c:pt>
                <c:pt idx="1320">
                  <c:v>1255.5256059999999</c:v>
                </c:pt>
                <c:pt idx="1321">
                  <c:v>1256.649934</c:v>
                </c:pt>
                <c:pt idx="1322">
                  <c:v>1255.1994529999999</c:v>
                </c:pt>
                <c:pt idx="1323">
                  <c:v>1254.3105419999999</c:v>
                </c:pt>
                <c:pt idx="1324">
                  <c:v>1254.69263</c:v>
                </c:pt>
                <c:pt idx="1325">
                  <c:v>1255.2754399999999</c:v>
                </c:pt>
                <c:pt idx="1326">
                  <c:v>1256.6805429999999</c:v>
                </c:pt>
                <c:pt idx="1327">
                  <c:v>1257.50783</c:v>
                </c:pt>
                <c:pt idx="1328">
                  <c:v>1256.7313979999999</c:v>
                </c:pt>
                <c:pt idx="1329">
                  <c:v>1254.3579950000001</c:v>
                </c:pt>
                <c:pt idx="1330">
                  <c:v>1254.1908969999999</c:v>
                </c:pt>
                <c:pt idx="1331">
                  <c:v>1254.8306480000001</c:v>
                </c:pt>
                <c:pt idx="1332">
                  <c:v>1254.6382249999999</c:v>
                </c:pt>
                <c:pt idx="1333">
                  <c:v>1257.3457269999999</c:v>
                </c:pt>
                <c:pt idx="1334">
                  <c:v>1256.8485820000001</c:v>
                </c:pt>
                <c:pt idx="1335">
                  <c:v>1256.3877050000001</c:v>
                </c:pt>
                <c:pt idx="1336">
                  <c:v>1256.978826</c:v>
                </c:pt>
                <c:pt idx="1337">
                  <c:v>1257.0249100000001</c:v>
                </c:pt>
                <c:pt idx="1338">
                  <c:v>1257.2087140000001</c:v>
                </c:pt>
                <c:pt idx="1339">
                  <c:v>1257.729376</c:v>
                </c:pt>
                <c:pt idx="1340">
                  <c:v>1258.632329</c:v>
                </c:pt>
                <c:pt idx="1341">
                  <c:v>1258.8077270000001</c:v>
                </c:pt>
                <c:pt idx="1342">
                  <c:v>1258.6477520000001</c:v>
                </c:pt>
                <c:pt idx="1343">
                  <c:v>1258.686168</c:v>
                </c:pt>
                <c:pt idx="1344">
                  <c:v>1259.659056</c:v>
                </c:pt>
                <c:pt idx="1345">
                  <c:v>1260.6565310000001</c:v>
                </c:pt>
                <c:pt idx="1346">
                  <c:v>1259.807213</c:v>
                </c:pt>
                <c:pt idx="1347">
                  <c:v>1259.01323</c:v>
                </c:pt>
                <c:pt idx="1348">
                  <c:v>1258.152169</c:v>
                </c:pt>
                <c:pt idx="1349">
                  <c:v>1258.780647</c:v>
                </c:pt>
                <c:pt idx="1350">
                  <c:v>1258.8186459999999</c:v>
                </c:pt>
                <c:pt idx="1351">
                  <c:v>1260.1776649999999</c:v>
                </c:pt>
                <c:pt idx="1352">
                  <c:v>1261.0728529999999</c:v>
                </c:pt>
                <c:pt idx="1353">
                  <c:v>1262.075644</c:v>
                </c:pt>
                <c:pt idx="1354">
                  <c:v>1258.508824</c:v>
                </c:pt>
                <c:pt idx="1355">
                  <c:v>1258.587475</c:v>
                </c:pt>
                <c:pt idx="1356">
                  <c:v>1260.854024</c:v>
                </c:pt>
                <c:pt idx="1357">
                  <c:v>1261.5426399999999</c:v>
                </c:pt>
                <c:pt idx="1358">
                  <c:v>1261.724101</c:v>
                </c:pt>
                <c:pt idx="1359">
                  <c:v>1261.869702</c:v>
                </c:pt>
                <c:pt idx="1360">
                  <c:v>1261.803287</c:v>
                </c:pt>
                <c:pt idx="1361">
                  <c:v>1263.0896110000001</c:v>
                </c:pt>
                <c:pt idx="1362">
                  <c:v>1262.6616100000001</c:v>
                </c:pt>
                <c:pt idx="1363">
                  <c:v>1263.8897219999999</c:v>
                </c:pt>
                <c:pt idx="1364">
                  <c:v>1263.577558</c:v>
                </c:pt>
                <c:pt idx="1365">
                  <c:v>1265.1288930000001</c:v>
                </c:pt>
                <c:pt idx="1366">
                  <c:v>1264.7476610000001</c:v>
                </c:pt>
                <c:pt idx="1367">
                  <c:v>1264.4161280000001</c:v>
                </c:pt>
                <c:pt idx="1368">
                  <c:v>1264.3091569999999</c:v>
                </c:pt>
                <c:pt idx="1369">
                  <c:v>1264.527558</c:v>
                </c:pt>
                <c:pt idx="1370">
                  <c:v>1263.141717</c:v>
                </c:pt>
                <c:pt idx="1371">
                  <c:v>1263.2471909999999</c:v>
                </c:pt>
                <c:pt idx="1372">
                  <c:v>1264.185598</c:v>
                </c:pt>
                <c:pt idx="1373">
                  <c:v>1263.9083419999999</c:v>
                </c:pt>
                <c:pt idx="1374">
                  <c:v>1262.6456430000001</c:v>
                </c:pt>
                <c:pt idx="1375">
                  <c:v>1261.5337199999999</c:v>
                </c:pt>
                <c:pt idx="1376">
                  <c:v>1261.8635529999999</c:v>
                </c:pt>
                <c:pt idx="1377">
                  <c:v>1263.5800609999999</c:v>
                </c:pt>
                <c:pt idx="1378">
                  <c:v>1264.8033809999999</c:v>
                </c:pt>
                <c:pt idx="1379">
                  <c:v>1266.241254</c:v>
                </c:pt>
                <c:pt idx="1380">
                  <c:v>1256.052643</c:v>
                </c:pt>
                <c:pt idx="1381">
                  <c:v>1247.162912</c:v>
                </c:pt>
                <c:pt idx="1382">
                  <c:v>1243.0747670000001</c:v>
                </c:pt>
                <c:pt idx="1383">
                  <c:v>1241.2885389999999</c:v>
                </c:pt>
                <c:pt idx="1384">
                  <c:v>1241.2122300000001</c:v>
                </c:pt>
                <c:pt idx="1385">
                  <c:v>1241.3000360000001</c:v>
                </c:pt>
                <c:pt idx="1386">
                  <c:v>1240.9494549999999</c:v>
                </c:pt>
                <c:pt idx="1387">
                  <c:v>1241.1340070000001</c:v>
                </c:pt>
                <c:pt idx="1388">
                  <c:v>1240.538812</c:v>
                </c:pt>
                <c:pt idx="1389">
                  <c:v>1240.470589</c:v>
                </c:pt>
                <c:pt idx="1390">
                  <c:v>1240.7727420000001</c:v>
                </c:pt>
                <c:pt idx="1391">
                  <c:v>1240.766678</c:v>
                </c:pt>
                <c:pt idx="1392">
                  <c:v>1242.6160179999999</c:v>
                </c:pt>
                <c:pt idx="1393">
                  <c:v>1242.140167</c:v>
                </c:pt>
                <c:pt idx="1394">
                  <c:v>1243.2026679999999</c:v>
                </c:pt>
                <c:pt idx="1395">
                  <c:v>1244.1646040000001</c:v>
                </c:pt>
                <c:pt idx="1396">
                  <c:v>1245.101514</c:v>
                </c:pt>
                <c:pt idx="1397">
                  <c:v>1246.0948289999999</c:v>
                </c:pt>
                <c:pt idx="1398">
                  <c:v>1245.0836320000001</c:v>
                </c:pt>
                <c:pt idx="1399">
                  <c:v>1245.5011629999999</c:v>
                </c:pt>
                <c:pt idx="1400">
                  <c:v>1245.5659740000001</c:v>
                </c:pt>
                <c:pt idx="1401">
                  <c:v>1244.7260249999999</c:v>
                </c:pt>
                <c:pt idx="1402">
                  <c:v>1244.944127</c:v>
                </c:pt>
                <c:pt idx="1403">
                  <c:v>1244.9281590000001</c:v>
                </c:pt>
                <c:pt idx="1404">
                  <c:v>1245.1663470000001</c:v>
                </c:pt>
                <c:pt idx="1405">
                  <c:v>1245.0003180000001</c:v>
                </c:pt>
                <c:pt idx="1406">
                  <c:v>1244.190593</c:v>
                </c:pt>
                <c:pt idx="1407">
                  <c:v>1244.4582660000001</c:v>
                </c:pt>
                <c:pt idx="1408">
                  <c:v>1243.9686079999999</c:v>
                </c:pt>
                <c:pt idx="1409">
                  <c:v>1244.5052270000001</c:v>
                </c:pt>
                <c:pt idx="1410">
                  <c:v>1245.6515979999999</c:v>
                </c:pt>
                <c:pt idx="1411">
                  <c:v>1246.670036</c:v>
                </c:pt>
                <c:pt idx="1412">
                  <c:v>1246.3156160000001</c:v>
                </c:pt>
                <c:pt idx="1413">
                  <c:v>1246.0844440000001</c:v>
                </c:pt>
                <c:pt idx="1414">
                  <c:v>1245.052809</c:v>
                </c:pt>
                <c:pt idx="1415">
                  <c:v>1244.7040039999999</c:v>
                </c:pt>
                <c:pt idx="1416">
                  <c:v>1245.396021</c:v>
                </c:pt>
                <c:pt idx="1417">
                  <c:v>1246.2253290000001</c:v>
                </c:pt>
                <c:pt idx="1418">
                  <c:v>1246.893282</c:v>
                </c:pt>
                <c:pt idx="1419">
                  <c:v>1245.5153230000001</c:v>
                </c:pt>
                <c:pt idx="1420">
                  <c:v>1245.829829</c:v>
                </c:pt>
                <c:pt idx="1421">
                  <c:v>1247.3386949999999</c:v>
                </c:pt>
                <c:pt idx="1422">
                  <c:v>1248.1621740000001</c:v>
                </c:pt>
                <c:pt idx="1423">
                  <c:v>1247.5197499999999</c:v>
                </c:pt>
                <c:pt idx="1424">
                  <c:v>1246.870844</c:v>
                </c:pt>
                <c:pt idx="1425">
                  <c:v>1246.8015620000001</c:v>
                </c:pt>
                <c:pt idx="1426">
                  <c:v>1246.22396</c:v>
                </c:pt>
                <c:pt idx="1427">
                  <c:v>1245.662646</c:v>
                </c:pt>
                <c:pt idx="1428">
                  <c:v>1246.047354</c:v>
                </c:pt>
                <c:pt idx="1429">
                  <c:v>1247.824652</c:v>
                </c:pt>
                <c:pt idx="1430">
                  <c:v>1248.5533740000001</c:v>
                </c:pt>
                <c:pt idx="1431">
                  <c:v>1248.3628650000001</c:v>
                </c:pt>
                <c:pt idx="1432">
                  <c:v>1248.4566380000001</c:v>
                </c:pt>
                <c:pt idx="1433">
                  <c:v>1247.5189800000001</c:v>
                </c:pt>
                <c:pt idx="1434">
                  <c:v>1244.9355820000001</c:v>
                </c:pt>
                <c:pt idx="1435">
                  <c:v>1246.988724</c:v>
                </c:pt>
                <c:pt idx="1436">
                  <c:v>1246.946682</c:v>
                </c:pt>
                <c:pt idx="1437">
                  <c:v>1246.8198179999999</c:v>
                </c:pt>
                <c:pt idx="1438">
                  <c:v>1245.6666459999999</c:v>
                </c:pt>
                <c:pt idx="1439">
                  <c:v>1246.599823</c:v>
                </c:pt>
                <c:pt idx="1440">
                  <c:v>1246.954778</c:v>
                </c:pt>
                <c:pt idx="1441">
                  <c:v>1246.1804850000001</c:v>
                </c:pt>
                <c:pt idx="1442">
                  <c:v>1247.250483</c:v>
                </c:pt>
                <c:pt idx="1443">
                  <c:v>1248.283925</c:v>
                </c:pt>
                <c:pt idx="1444">
                  <c:v>1248.0357280000001</c:v>
                </c:pt>
                <c:pt idx="1445">
                  <c:v>1247.4454619999999</c:v>
                </c:pt>
                <c:pt idx="1446">
                  <c:v>1247.6245919999999</c:v>
                </c:pt>
                <c:pt idx="1447">
                  <c:v>1247.4480189999999</c:v>
                </c:pt>
                <c:pt idx="1448">
                  <c:v>1247.4122440000001</c:v>
                </c:pt>
                <c:pt idx="1449">
                  <c:v>1247.3510470000001</c:v>
                </c:pt>
                <c:pt idx="1450">
                  <c:v>1246.438725</c:v>
                </c:pt>
                <c:pt idx="1451">
                  <c:v>1244.530307</c:v>
                </c:pt>
                <c:pt idx="1452">
                  <c:v>1245.794707</c:v>
                </c:pt>
                <c:pt idx="1453">
                  <c:v>1245.5657819999999</c:v>
                </c:pt>
                <c:pt idx="1454">
                  <c:v>1244.905368</c:v>
                </c:pt>
                <c:pt idx="1455">
                  <c:v>1245.251051</c:v>
                </c:pt>
                <c:pt idx="1456">
                  <c:v>1245.0810859999999</c:v>
                </c:pt>
                <c:pt idx="1457">
                  <c:v>1245.6324970000001</c:v>
                </c:pt>
                <c:pt idx="1458">
                  <c:v>1246.244473</c:v>
                </c:pt>
                <c:pt idx="1459">
                  <c:v>1248.099031</c:v>
                </c:pt>
                <c:pt idx="1460">
                  <c:v>1246.9279759999999</c:v>
                </c:pt>
                <c:pt idx="1461">
                  <c:v>1246.725756</c:v>
                </c:pt>
                <c:pt idx="1462">
                  <c:v>1245.559835</c:v>
                </c:pt>
                <c:pt idx="1463">
                  <c:v>1245.022778</c:v>
                </c:pt>
                <c:pt idx="1464">
                  <c:v>1246.180431</c:v>
                </c:pt>
                <c:pt idx="1465">
                  <c:v>1247.120111</c:v>
                </c:pt>
                <c:pt idx="1466">
                  <c:v>1248.9766910000001</c:v>
                </c:pt>
                <c:pt idx="1467">
                  <c:v>1249.3993230000001</c:v>
                </c:pt>
                <c:pt idx="1468">
                  <c:v>1247.759755</c:v>
                </c:pt>
                <c:pt idx="1469">
                  <c:v>1248.0080599999999</c:v>
                </c:pt>
                <c:pt idx="1470">
                  <c:v>1247.4011849999999</c:v>
                </c:pt>
                <c:pt idx="1471">
                  <c:v>1247.7079269999999</c:v>
                </c:pt>
                <c:pt idx="1472">
                  <c:v>1248.155992</c:v>
                </c:pt>
                <c:pt idx="1473">
                  <c:v>1246.7425900000001</c:v>
                </c:pt>
                <c:pt idx="1474">
                  <c:v>1246.980681</c:v>
                </c:pt>
                <c:pt idx="1475">
                  <c:v>1246.4686280000001</c:v>
                </c:pt>
                <c:pt idx="1476">
                  <c:v>1244.800109</c:v>
                </c:pt>
                <c:pt idx="1477">
                  <c:v>1245.2108270000001</c:v>
                </c:pt>
                <c:pt idx="1478">
                  <c:v>1245.5665200000001</c:v>
                </c:pt>
                <c:pt idx="1479">
                  <c:v>1246.230965</c:v>
                </c:pt>
                <c:pt idx="1480">
                  <c:v>1246.400619</c:v>
                </c:pt>
                <c:pt idx="1481">
                  <c:v>1246.061739</c:v>
                </c:pt>
                <c:pt idx="1482">
                  <c:v>1245.4308329999999</c:v>
                </c:pt>
                <c:pt idx="1483">
                  <c:v>1245.0663059999999</c:v>
                </c:pt>
                <c:pt idx="1484">
                  <c:v>1245.665191</c:v>
                </c:pt>
                <c:pt idx="1485">
                  <c:v>1246.609876</c:v>
                </c:pt>
                <c:pt idx="1486">
                  <c:v>1248.1545060000001</c:v>
                </c:pt>
                <c:pt idx="1487">
                  <c:v>1248.4853969999999</c:v>
                </c:pt>
                <c:pt idx="1488">
                  <c:v>1248.1434690000001</c:v>
                </c:pt>
                <c:pt idx="1489">
                  <c:v>1247.2802039999999</c:v>
                </c:pt>
                <c:pt idx="1490">
                  <c:v>1246.3824589999999</c:v>
                </c:pt>
                <c:pt idx="1491">
                  <c:v>1246.987312</c:v>
                </c:pt>
                <c:pt idx="1492">
                  <c:v>1246.745285</c:v>
                </c:pt>
                <c:pt idx="1493">
                  <c:v>1247.170474</c:v>
                </c:pt>
                <c:pt idx="1494">
                  <c:v>1246.4040729999999</c:v>
                </c:pt>
                <c:pt idx="1495">
                  <c:v>1247.2861820000001</c:v>
                </c:pt>
                <c:pt idx="1496">
                  <c:v>1247.2183869999999</c:v>
                </c:pt>
                <c:pt idx="1497">
                  <c:v>1246.413346</c:v>
                </c:pt>
                <c:pt idx="1498">
                  <c:v>1246.5625620000001</c:v>
                </c:pt>
                <c:pt idx="1499">
                  <c:v>1246.980724</c:v>
                </c:pt>
                <c:pt idx="1500">
                  <c:v>1248.5031180000001</c:v>
                </c:pt>
                <c:pt idx="1501">
                  <c:v>1248.4220190000001</c:v>
                </c:pt>
                <c:pt idx="1502">
                  <c:v>1249.7973999999999</c:v>
                </c:pt>
                <c:pt idx="1503">
                  <c:v>1248.3815489999999</c:v>
                </c:pt>
                <c:pt idx="1504">
                  <c:v>1247.9096340000001</c:v>
                </c:pt>
                <c:pt idx="1505">
                  <c:v>1247.1731259999999</c:v>
                </c:pt>
                <c:pt idx="1506">
                  <c:v>1247.2682789999999</c:v>
                </c:pt>
                <c:pt idx="1507">
                  <c:v>1247.4891190000001</c:v>
                </c:pt>
                <c:pt idx="1508">
                  <c:v>1246.9692700000001</c:v>
                </c:pt>
                <c:pt idx="1509">
                  <c:v>1248.946007</c:v>
                </c:pt>
                <c:pt idx="1510">
                  <c:v>1248.282631</c:v>
                </c:pt>
                <c:pt idx="1511">
                  <c:v>1246.4653129999999</c:v>
                </c:pt>
                <c:pt idx="1512">
                  <c:v>1246.7085159999999</c:v>
                </c:pt>
                <c:pt idx="1513">
                  <c:v>1246.6044220000001</c:v>
                </c:pt>
                <c:pt idx="1514">
                  <c:v>1246.307049</c:v>
                </c:pt>
                <c:pt idx="1515">
                  <c:v>1246.3080440000001</c:v>
                </c:pt>
                <c:pt idx="1516">
                  <c:v>1247.4009820000001</c:v>
                </c:pt>
                <c:pt idx="1517">
                  <c:v>1247.6897240000001</c:v>
                </c:pt>
                <c:pt idx="1518">
                  <c:v>1247.8676780000001</c:v>
                </c:pt>
                <c:pt idx="1519">
                  <c:v>1248.8364160000001</c:v>
                </c:pt>
                <c:pt idx="1520">
                  <c:v>1248.4954069999999</c:v>
                </c:pt>
                <c:pt idx="1521">
                  <c:v>1248.0697909999999</c:v>
                </c:pt>
                <c:pt idx="1522">
                  <c:v>1247.0149690000001</c:v>
                </c:pt>
                <c:pt idx="1523">
                  <c:v>1246.690891</c:v>
                </c:pt>
                <c:pt idx="1524">
                  <c:v>1248.682002</c:v>
                </c:pt>
                <c:pt idx="1525">
                  <c:v>1249.7946300000001</c:v>
                </c:pt>
                <c:pt idx="1526">
                  <c:v>1250.709936</c:v>
                </c:pt>
                <c:pt idx="1527">
                  <c:v>1250.5324000000001</c:v>
                </c:pt>
                <c:pt idx="1528">
                  <c:v>1250.5040690000001</c:v>
                </c:pt>
                <c:pt idx="1529">
                  <c:v>1250.473845</c:v>
                </c:pt>
                <c:pt idx="1530">
                  <c:v>1250.186269</c:v>
                </c:pt>
                <c:pt idx="1531">
                  <c:v>1249.7501179999999</c:v>
                </c:pt>
                <c:pt idx="1532">
                  <c:v>1250.040571</c:v>
                </c:pt>
                <c:pt idx="1533">
                  <c:v>1250.5928369999999</c:v>
                </c:pt>
                <c:pt idx="1534">
                  <c:v>1249.608035</c:v>
                </c:pt>
                <c:pt idx="1535">
                  <c:v>1249.383153</c:v>
                </c:pt>
                <c:pt idx="1536">
                  <c:v>1249.0133000000001</c:v>
                </c:pt>
                <c:pt idx="1537">
                  <c:v>1248.5737369999999</c:v>
                </c:pt>
                <c:pt idx="1538">
                  <c:v>1248.0984209999999</c:v>
                </c:pt>
                <c:pt idx="1539">
                  <c:v>1249.6508260000001</c:v>
                </c:pt>
                <c:pt idx="1540">
                  <c:v>1249.128035</c:v>
                </c:pt>
                <c:pt idx="1541">
                  <c:v>1247.2370820000001</c:v>
                </c:pt>
                <c:pt idx="1542">
                  <c:v>1246.5365839999999</c:v>
                </c:pt>
                <c:pt idx="1543">
                  <c:v>1248.416575</c:v>
                </c:pt>
                <c:pt idx="1544">
                  <c:v>1249.201071</c:v>
                </c:pt>
                <c:pt idx="1545">
                  <c:v>1248.391132</c:v>
                </c:pt>
                <c:pt idx="1546">
                  <c:v>1246.6968589999999</c:v>
                </c:pt>
                <c:pt idx="1547">
                  <c:v>1246.7011259999999</c:v>
                </c:pt>
                <c:pt idx="1548">
                  <c:v>1247.1901310000001</c:v>
                </c:pt>
                <c:pt idx="1549">
                  <c:v>1246.758237</c:v>
                </c:pt>
                <c:pt idx="1550">
                  <c:v>1247.621277</c:v>
                </c:pt>
                <c:pt idx="1551">
                  <c:v>1247.163415</c:v>
                </c:pt>
                <c:pt idx="1552">
                  <c:v>1248.5312670000001</c:v>
                </c:pt>
                <c:pt idx="1553">
                  <c:v>1249.002434</c:v>
                </c:pt>
                <c:pt idx="1554">
                  <c:v>1248.682933</c:v>
                </c:pt>
                <c:pt idx="1555">
                  <c:v>1248.6445269999999</c:v>
                </c:pt>
                <c:pt idx="1556">
                  <c:v>1248.8783510000001</c:v>
                </c:pt>
                <c:pt idx="1557">
                  <c:v>1248.1669649999999</c:v>
                </c:pt>
                <c:pt idx="1558">
                  <c:v>1247.9071739999999</c:v>
                </c:pt>
                <c:pt idx="1559">
                  <c:v>1247.7324080000001</c:v>
                </c:pt>
                <c:pt idx="1560">
                  <c:v>1247.928778</c:v>
                </c:pt>
                <c:pt idx="1561">
                  <c:v>1248.099598</c:v>
                </c:pt>
                <c:pt idx="1562">
                  <c:v>1249.612527</c:v>
                </c:pt>
                <c:pt idx="1563">
                  <c:v>1249.2125570000001</c:v>
                </c:pt>
                <c:pt idx="1564">
                  <c:v>1249.0425929999999</c:v>
                </c:pt>
                <c:pt idx="1565">
                  <c:v>1248.353132</c:v>
                </c:pt>
                <c:pt idx="1566">
                  <c:v>1248.936692</c:v>
                </c:pt>
                <c:pt idx="1567">
                  <c:v>1248.9392479999999</c:v>
                </c:pt>
                <c:pt idx="1568">
                  <c:v>1248.705702</c:v>
                </c:pt>
                <c:pt idx="1569">
                  <c:v>1248.5932130000001</c:v>
                </c:pt>
                <c:pt idx="1570">
                  <c:v>1248.9694400000001</c:v>
                </c:pt>
                <c:pt idx="1571">
                  <c:v>1249.043727</c:v>
                </c:pt>
                <c:pt idx="1572">
                  <c:v>1248.8761050000001</c:v>
                </c:pt>
                <c:pt idx="1573">
                  <c:v>1247.582647</c:v>
                </c:pt>
                <c:pt idx="1574">
                  <c:v>1247.484948</c:v>
                </c:pt>
                <c:pt idx="1575">
                  <c:v>1247.74783</c:v>
                </c:pt>
                <c:pt idx="1576">
                  <c:v>1247.4868630000001</c:v>
                </c:pt>
                <c:pt idx="1577">
                  <c:v>1247.166078</c:v>
                </c:pt>
                <c:pt idx="1578">
                  <c:v>1247.404704</c:v>
                </c:pt>
                <c:pt idx="1579">
                  <c:v>1247.131277</c:v>
                </c:pt>
                <c:pt idx="1580">
                  <c:v>1246.87925</c:v>
                </c:pt>
                <c:pt idx="1581">
                  <c:v>1247.568176</c:v>
                </c:pt>
                <c:pt idx="1582">
                  <c:v>1248.842255</c:v>
                </c:pt>
                <c:pt idx="1583">
                  <c:v>1249.4961659999999</c:v>
                </c:pt>
                <c:pt idx="1584">
                  <c:v>1248.591833</c:v>
                </c:pt>
                <c:pt idx="1585">
                  <c:v>1249.9125309999999</c:v>
                </c:pt>
                <c:pt idx="1586">
                  <c:v>1250.7005349999999</c:v>
                </c:pt>
                <c:pt idx="1587">
                  <c:v>1250.5655870000001</c:v>
                </c:pt>
                <c:pt idx="1588">
                  <c:v>1249.9217819999999</c:v>
                </c:pt>
                <c:pt idx="1589">
                  <c:v>1250.7597109999999</c:v>
                </c:pt>
                <c:pt idx="1590">
                  <c:v>1249.8580300000001</c:v>
                </c:pt>
                <c:pt idx="1591">
                  <c:v>1248.9718889999999</c:v>
                </c:pt>
                <c:pt idx="1592">
                  <c:v>1248.849592</c:v>
                </c:pt>
                <c:pt idx="1593">
                  <c:v>1247.8802229999999</c:v>
                </c:pt>
                <c:pt idx="1594">
                  <c:v>1247.649265</c:v>
                </c:pt>
                <c:pt idx="1595">
                  <c:v>1248.39157</c:v>
                </c:pt>
                <c:pt idx="1596">
                  <c:v>1248.8184699999999</c:v>
                </c:pt>
                <c:pt idx="1597">
                  <c:v>1249.3322020000001</c:v>
                </c:pt>
                <c:pt idx="1598">
                  <c:v>1250.160451</c:v>
                </c:pt>
                <c:pt idx="1599">
                  <c:v>1251.6302579999999</c:v>
                </c:pt>
                <c:pt idx="1600">
                  <c:v>1250.1738620000001</c:v>
                </c:pt>
                <c:pt idx="1601">
                  <c:v>1248.5373850000001</c:v>
                </c:pt>
                <c:pt idx="1602">
                  <c:v>1248.5330859999999</c:v>
                </c:pt>
                <c:pt idx="1603">
                  <c:v>1249.504594</c:v>
                </c:pt>
                <c:pt idx="1604">
                  <c:v>1251.0887090000001</c:v>
                </c:pt>
                <c:pt idx="1605">
                  <c:v>1251.035918</c:v>
                </c:pt>
                <c:pt idx="1606">
                  <c:v>1249.1335750000001</c:v>
                </c:pt>
                <c:pt idx="1607">
                  <c:v>1249.124206</c:v>
                </c:pt>
                <c:pt idx="1608">
                  <c:v>1250.430691</c:v>
                </c:pt>
                <c:pt idx="1609">
                  <c:v>1250.3139450000001</c:v>
                </c:pt>
                <c:pt idx="1610">
                  <c:v>1249.6070299999999</c:v>
                </c:pt>
                <c:pt idx="1611">
                  <c:v>1251.3238590000001</c:v>
                </c:pt>
                <c:pt idx="1612">
                  <c:v>1250.902499</c:v>
                </c:pt>
                <c:pt idx="1613">
                  <c:v>1250.2766939999999</c:v>
                </c:pt>
                <c:pt idx="1614">
                  <c:v>1250.7708439999999</c:v>
                </c:pt>
                <c:pt idx="1615">
                  <c:v>1249.840586</c:v>
                </c:pt>
                <c:pt idx="1616">
                  <c:v>1250.5333410000001</c:v>
                </c:pt>
                <c:pt idx="1617">
                  <c:v>1250.85466</c:v>
                </c:pt>
                <c:pt idx="1618">
                  <c:v>1250.6455209999999</c:v>
                </c:pt>
                <c:pt idx="1619">
                  <c:v>1250.103147</c:v>
                </c:pt>
                <c:pt idx="1620">
                  <c:v>1249.575683</c:v>
                </c:pt>
                <c:pt idx="1621">
                  <c:v>1250.364329</c:v>
                </c:pt>
                <c:pt idx="1622">
                  <c:v>1250.8679970000001</c:v>
                </c:pt>
                <c:pt idx="1623">
                  <c:v>1249.424585</c:v>
                </c:pt>
                <c:pt idx="1624">
                  <c:v>1248.636784</c:v>
                </c:pt>
                <c:pt idx="1625">
                  <c:v>1247.872073</c:v>
                </c:pt>
                <c:pt idx="1626">
                  <c:v>1247.295754</c:v>
                </c:pt>
                <c:pt idx="1627">
                  <c:v>1247.134828</c:v>
                </c:pt>
                <c:pt idx="1628">
                  <c:v>1247.6346349999999</c:v>
                </c:pt>
                <c:pt idx="1629">
                  <c:v>1249.138281</c:v>
                </c:pt>
                <c:pt idx="1630">
                  <c:v>1250.8386290000001</c:v>
                </c:pt>
                <c:pt idx="1631">
                  <c:v>1250.852243</c:v>
                </c:pt>
                <c:pt idx="1632">
                  <c:v>1249.6645900000001</c:v>
                </c:pt>
                <c:pt idx="1633">
                  <c:v>1250.1356490000001</c:v>
                </c:pt>
                <c:pt idx="1634">
                  <c:v>1251.1440769999999</c:v>
                </c:pt>
                <c:pt idx="1635">
                  <c:v>1251.701262</c:v>
                </c:pt>
                <c:pt idx="1636">
                  <c:v>1253.2482339999999</c:v>
                </c:pt>
                <c:pt idx="1637">
                  <c:v>1252.271207</c:v>
                </c:pt>
                <c:pt idx="1638">
                  <c:v>1251.3752689999999</c:v>
                </c:pt>
                <c:pt idx="1639">
                  <c:v>1251.216257</c:v>
                </c:pt>
                <c:pt idx="1640">
                  <c:v>1250.403558</c:v>
                </c:pt>
                <c:pt idx="1641">
                  <c:v>1251.1910379999999</c:v>
                </c:pt>
                <c:pt idx="1642">
                  <c:v>1250.2282359999999</c:v>
                </c:pt>
                <c:pt idx="1643">
                  <c:v>1248.9460610000001</c:v>
                </c:pt>
                <c:pt idx="1644">
                  <c:v>1248.6227200000001</c:v>
                </c:pt>
                <c:pt idx="1645">
                  <c:v>1249.819432</c:v>
                </c:pt>
                <c:pt idx="1646">
                  <c:v>1251.076057</c:v>
                </c:pt>
                <c:pt idx="1647">
                  <c:v>1251.815752</c:v>
                </c:pt>
                <c:pt idx="1648">
                  <c:v>1250.956177</c:v>
                </c:pt>
                <c:pt idx="1649">
                  <c:v>1250.5415230000001</c:v>
                </c:pt>
                <c:pt idx="1650">
                  <c:v>1252.209294</c:v>
                </c:pt>
                <c:pt idx="1651">
                  <c:v>1251.8357189999999</c:v>
                </c:pt>
                <c:pt idx="1652">
                  <c:v>1253.170257</c:v>
                </c:pt>
                <c:pt idx="1653">
                  <c:v>1253.4926350000001</c:v>
                </c:pt>
                <c:pt idx="1654">
                  <c:v>1253.5401099999999</c:v>
                </c:pt>
                <c:pt idx="1655">
                  <c:v>1253.8487230000001</c:v>
                </c:pt>
                <c:pt idx="1656">
                  <c:v>1254.204309</c:v>
                </c:pt>
                <c:pt idx="1657">
                  <c:v>1254.608428</c:v>
                </c:pt>
                <c:pt idx="1658">
                  <c:v>1254.464849</c:v>
                </c:pt>
                <c:pt idx="1659">
                  <c:v>1254.4574050000001</c:v>
                </c:pt>
                <c:pt idx="1660">
                  <c:v>1254.354167</c:v>
                </c:pt>
                <c:pt idx="1661">
                  <c:v>1254.2682749999999</c:v>
                </c:pt>
                <c:pt idx="1662">
                  <c:v>1255.6315400000001</c:v>
                </c:pt>
                <c:pt idx="1663">
                  <c:v>1255.8637699999999</c:v>
                </c:pt>
                <c:pt idx="1664">
                  <c:v>1255.1122680000001</c:v>
                </c:pt>
                <c:pt idx="1665">
                  <c:v>1254.9512340000001</c:v>
                </c:pt>
                <c:pt idx="1666">
                  <c:v>1254.615337</c:v>
                </c:pt>
                <c:pt idx="1667">
                  <c:v>1254.889085</c:v>
                </c:pt>
                <c:pt idx="1668">
                  <c:v>1254.7337950000001</c:v>
                </c:pt>
                <c:pt idx="1669">
                  <c:v>1255.2479539999999</c:v>
                </c:pt>
                <c:pt idx="1670">
                  <c:v>1256.463393</c:v>
                </c:pt>
                <c:pt idx="1671">
                  <c:v>1255.833439</c:v>
                </c:pt>
                <c:pt idx="1672">
                  <c:v>1256.3552669999999</c:v>
                </c:pt>
                <c:pt idx="1673">
                  <c:v>1255.904528</c:v>
                </c:pt>
                <c:pt idx="1674">
                  <c:v>1256.6456029999999</c:v>
                </c:pt>
                <c:pt idx="1675">
                  <c:v>1258.1064690000001</c:v>
                </c:pt>
                <c:pt idx="1676">
                  <c:v>1257.8756289999999</c:v>
                </c:pt>
                <c:pt idx="1677">
                  <c:v>1257.5479250000001</c:v>
                </c:pt>
                <c:pt idx="1678">
                  <c:v>1257.073668</c:v>
                </c:pt>
                <c:pt idx="1679">
                  <c:v>1258.6321370000001</c:v>
                </c:pt>
                <c:pt idx="1680">
                  <c:v>1259.4090819999999</c:v>
                </c:pt>
                <c:pt idx="1681">
                  <c:v>1260.211888</c:v>
                </c:pt>
                <c:pt idx="1682">
                  <c:v>1260.079849</c:v>
                </c:pt>
                <c:pt idx="1683">
                  <c:v>1259.1640179999999</c:v>
                </c:pt>
                <c:pt idx="1684">
                  <c:v>1258.3140579999999</c:v>
                </c:pt>
                <c:pt idx="1685">
                  <c:v>1258.6752799999999</c:v>
                </c:pt>
                <c:pt idx="1686">
                  <c:v>1259.1550769999999</c:v>
                </c:pt>
                <c:pt idx="1687">
                  <c:v>1258.3794049999999</c:v>
                </c:pt>
                <c:pt idx="1688">
                  <c:v>1258.9921179999999</c:v>
                </c:pt>
                <c:pt idx="1689">
                  <c:v>1258.4527290000001</c:v>
                </c:pt>
                <c:pt idx="1690">
                  <c:v>1259.862089</c:v>
                </c:pt>
                <c:pt idx="1691">
                  <c:v>1259.8979489999999</c:v>
                </c:pt>
                <c:pt idx="1692">
                  <c:v>1258.373437</c:v>
                </c:pt>
                <c:pt idx="1693">
                  <c:v>1259.107389</c:v>
                </c:pt>
                <c:pt idx="1694">
                  <c:v>1259.563764</c:v>
                </c:pt>
                <c:pt idx="1695">
                  <c:v>1258.979883</c:v>
                </c:pt>
                <c:pt idx="1696">
                  <c:v>1259.1210140000001</c:v>
                </c:pt>
                <c:pt idx="1697">
                  <c:v>1259.1534730000001</c:v>
                </c:pt>
                <c:pt idx="1698">
                  <c:v>1257.55861</c:v>
                </c:pt>
                <c:pt idx="1699">
                  <c:v>1258.3230960000001</c:v>
                </c:pt>
                <c:pt idx="1700">
                  <c:v>1258.831737</c:v>
                </c:pt>
                <c:pt idx="1701">
                  <c:v>1259.3857029999999</c:v>
                </c:pt>
                <c:pt idx="1702">
                  <c:v>1258.1860610000001</c:v>
                </c:pt>
                <c:pt idx="1703">
                  <c:v>1258.1458270000001</c:v>
                </c:pt>
                <c:pt idx="1704">
                  <c:v>1258.3321860000001</c:v>
                </c:pt>
                <c:pt idx="1705">
                  <c:v>1259.251428</c:v>
                </c:pt>
                <c:pt idx="1706">
                  <c:v>1259.540823</c:v>
                </c:pt>
                <c:pt idx="1707">
                  <c:v>1259.187676</c:v>
                </c:pt>
                <c:pt idx="1708">
                  <c:v>1259.906847</c:v>
                </c:pt>
                <c:pt idx="1709">
                  <c:v>1259.3365920000001</c:v>
                </c:pt>
                <c:pt idx="1710">
                  <c:v>1258.5429300000001</c:v>
                </c:pt>
                <c:pt idx="1711">
                  <c:v>1258.604351</c:v>
                </c:pt>
                <c:pt idx="1712">
                  <c:v>1261.1530439999999</c:v>
                </c:pt>
                <c:pt idx="1713">
                  <c:v>1261.256924</c:v>
                </c:pt>
                <c:pt idx="1714">
                  <c:v>1260.9086749999999</c:v>
                </c:pt>
                <c:pt idx="1715">
                  <c:v>1259.7029689999999</c:v>
                </c:pt>
                <c:pt idx="1716">
                  <c:v>1259.211258</c:v>
                </c:pt>
                <c:pt idx="1717">
                  <c:v>1259.7746999999999</c:v>
                </c:pt>
                <c:pt idx="1718">
                  <c:v>1259.905499</c:v>
                </c:pt>
                <c:pt idx="1719">
                  <c:v>1259.4940429999999</c:v>
                </c:pt>
                <c:pt idx="1720">
                  <c:v>1259.531508</c:v>
                </c:pt>
                <c:pt idx="1721">
                  <c:v>1260.785149</c:v>
                </c:pt>
                <c:pt idx="1722">
                  <c:v>1259.967498</c:v>
                </c:pt>
                <c:pt idx="1723">
                  <c:v>1259.8865049999999</c:v>
                </c:pt>
                <c:pt idx="1724">
                  <c:v>1259.591913</c:v>
                </c:pt>
                <c:pt idx="1725">
                  <c:v>1259.6319229999999</c:v>
                </c:pt>
                <c:pt idx="1726">
                  <c:v>1259.164264</c:v>
                </c:pt>
                <c:pt idx="1727">
                  <c:v>1262.381028</c:v>
                </c:pt>
                <c:pt idx="1728">
                  <c:v>1268.41589</c:v>
                </c:pt>
                <c:pt idx="1729">
                  <c:v>1271.7084379999999</c:v>
                </c:pt>
                <c:pt idx="1730">
                  <c:v>1273.5477780000001</c:v>
                </c:pt>
                <c:pt idx="1731">
                  <c:v>1274.23819</c:v>
                </c:pt>
                <c:pt idx="1732">
                  <c:v>1274.970538</c:v>
                </c:pt>
                <c:pt idx="1733">
                  <c:v>1274.472121</c:v>
                </c:pt>
                <c:pt idx="1734">
                  <c:v>1276.198639</c:v>
                </c:pt>
                <c:pt idx="1735">
                  <c:v>1277.776509</c:v>
                </c:pt>
                <c:pt idx="1736">
                  <c:v>1279.041005</c:v>
                </c:pt>
                <c:pt idx="1737">
                  <c:v>1280.0231550000001</c:v>
                </c:pt>
                <c:pt idx="1738">
                  <c:v>1279.2859089999999</c:v>
                </c:pt>
                <c:pt idx="1739">
                  <c:v>1279.2024670000001</c:v>
                </c:pt>
                <c:pt idx="1740">
                  <c:v>1279.923638</c:v>
                </c:pt>
                <c:pt idx="1741">
                  <c:v>1279.1138060000001</c:v>
                </c:pt>
                <c:pt idx="1742">
                  <c:v>1279.3404640000001</c:v>
                </c:pt>
                <c:pt idx="1743">
                  <c:v>1280.046844</c:v>
                </c:pt>
                <c:pt idx="1744">
                  <c:v>1280.4763</c:v>
                </c:pt>
                <c:pt idx="1745">
                  <c:v>1280.8819060000001</c:v>
                </c:pt>
                <c:pt idx="1746">
                  <c:v>1281.1404239999999</c:v>
                </c:pt>
                <c:pt idx="1747">
                  <c:v>1280.4799149999999</c:v>
                </c:pt>
                <c:pt idx="1748">
                  <c:v>1279.710049</c:v>
                </c:pt>
                <c:pt idx="1749">
                  <c:v>1279.7055789999999</c:v>
                </c:pt>
                <c:pt idx="1750">
                  <c:v>1280.744561</c:v>
                </c:pt>
                <c:pt idx="1751">
                  <c:v>1281.765341</c:v>
                </c:pt>
                <c:pt idx="1752">
                  <c:v>1281.248828</c:v>
                </c:pt>
                <c:pt idx="1753">
                  <c:v>1281.6513540000001</c:v>
                </c:pt>
                <c:pt idx="1754">
                  <c:v>1281.2864</c:v>
                </c:pt>
                <c:pt idx="1755">
                  <c:v>1280.364163</c:v>
                </c:pt>
                <c:pt idx="1756">
                  <c:v>1282.6471079999999</c:v>
                </c:pt>
                <c:pt idx="1757">
                  <c:v>1282.6491289999999</c:v>
                </c:pt>
                <c:pt idx="1758">
                  <c:v>1282.689353</c:v>
                </c:pt>
                <c:pt idx="1759">
                  <c:v>1284.6409779999999</c:v>
                </c:pt>
                <c:pt idx="1760">
                  <c:v>1284.040072</c:v>
                </c:pt>
                <c:pt idx="1761">
                  <c:v>1284.5972360000001</c:v>
                </c:pt>
                <c:pt idx="1762">
                  <c:v>1284.922288</c:v>
                </c:pt>
                <c:pt idx="1763">
                  <c:v>1284.3532090000001</c:v>
                </c:pt>
                <c:pt idx="1764">
                  <c:v>1284.8472630000001</c:v>
                </c:pt>
                <c:pt idx="1765">
                  <c:v>1284.3553380000001</c:v>
                </c:pt>
                <c:pt idx="1766">
                  <c:v>1284.0764879999999</c:v>
                </c:pt>
                <c:pt idx="1767">
                  <c:v>1283.889594</c:v>
                </c:pt>
                <c:pt idx="1768">
                  <c:v>1282.8440660000001</c:v>
                </c:pt>
                <c:pt idx="1769">
                  <c:v>1285.8788440000001</c:v>
                </c:pt>
                <c:pt idx="1770">
                  <c:v>1286.6097050000001</c:v>
                </c:pt>
                <c:pt idx="1771">
                  <c:v>1285.9274849999999</c:v>
                </c:pt>
                <c:pt idx="1772">
                  <c:v>1288.0548180000001</c:v>
                </c:pt>
                <c:pt idx="1773">
                  <c:v>1288.0667430000001</c:v>
                </c:pt>
                <c:pt idx="1774">
                  <c:v>1287.4742429999999</c:v>
                </c:pt>
                <c:pt idx="1775">
                  <c:v>1289.6658520000001</c:v>
                </c:pt>
                <c:pt idx="1776">
                  <c:v>1289.0733520000001</c:v>
                </c:pt>
                <c:pt idx="1777">
                  <c:v>1287.2006980000001</c:v>
                </c:pt>
                <c:pt idx="1778">
                  <c:v>1286.3803310000001</c:v>
                </c:pt>
                <c:pt idx="1779">
                  <c:v>1288.558229</c:v>
                </c:pt>
                <c:pt idx="1780">
                  <c:v>1289.732696</c:v>
                </c:pt>
                <c:pt idx="1781">
                  <c:v>1289.3701900000001</c:v>
                </c:pt>
                <c:pt idx="1782">
                  <c:v>1289.2160120000001</c:v>
                </c:pt>
                <c:pt idx="1783">
                  <c:v>1288.8057209999999</c:v>
                </c:pt>
                <c:pt idx="1784">
                  <c:v>1288.5997789999999</c:v>
                </c:pt>
                <c:pt idx="1785">
                  <c:v>1289.5112569999999</c:v>
                </c:pt>
                <c:pt idx="1786">
                  <c:v>1289.452295</c:v>
                </c:pt>
                <c:pt idx="1787">
                  <c:v>1286.6691269999999</c:v>
                </c:pt>
                <c:pt idx="1788">
                  <c:v>1287.8788219999999</c:v>
                </c:pt>
                <c:pt idx="1789">
                  <c:v>1288.875121</c:v>
                </c:pt>
                <c:pt idx="1790">
                  <c:v>1289.6644080000001</c:v>
                </c:pt>
                <c:pt idx="1791">
                  <c:v>1289.2673159999999</c:v>
                </c:pt>
                <c:pt idx="1792">
                  <c:v>1288.631928</c:v>
                </c:pt>
                <c:pt idx="1793">
                  <c:v>1289.050839</c:v>
                </c:pt>
                <c:pt idx="1794">
                  <c:v>1289.6088589999999</c:v>
                </c:pt>
                <c:pt idx="1795">
                  <c:v>1290.1846539999999</c:v>
                </c:pt>
                <c:pt idx="1796">
                  <c:v>1290.8700719999999</c:v>
                </c:pt>
                <c:pt idx="1797">
                  <c:v>1291.5526130000001</c:v>
                </c:pt>
                <c:pt idx="1798">
                  <c:v>1290.4316859999999</c:v>
                </c:pt>
                <c:pt idx="1799">
                  <c:v>1291.249818</c:v>
                </c:pt>
                <c:pt idx="1800">
                  <c:v>1292.3060399999999</c:v>
                </c:pt>
                <c:pt idx="1801">
                  <c:v>1291.5072769999999</c:v>
                </c:pt>
                <c:pt idx="1802">
                  <c:v>1291.771913</c:v>
                </c:pt>
                <c:pt idx="1803">
                  <c:v>1292.735015</c:v>
                </c:pt>
                <c:pt idx="1804">
                  <c:v>1293.3873209999999</c:v>
                </c:pt>
                <c:pt idx="1805">
                  <c:v>1291.070003</c:v>
                </c:pt>
                <c:pt idx="1806">
                  <c:v>1291.254876</c:v>
                </c:pt>
                <c:pt idx="1807">
                  <c:v>1291.6377130000001</c:v>
                </c:pt>
                <c:pt idx="1808">
                  <c:v>1292.0882160000001</c:v>
                </c:pt>
                <c:pt idx="1809">
                  <c:v>1292.877825</c:v>
                </c:pt>
                <c:pt idx="1810">
                  <c:v>1293.2504469999999</c:v>
                </c:pt>
                <c:pt idx="1811">
                  <c:v>1293.817505</c:v>
                </c:pt>
                <c:pt idx="1812">
                  <c:v>1294.6261710000001</c:v>
                </c:pt>
                <c:pt idx="1813">
                  <c:v>1295.465158</c:v>
                </c:pt>
                <c:pt idx="1814">
                  <c:v>1295.394593</c:v>
                </c:pt>
                <c:pt idx="1815">
                  <c:v>1293.458924</c:v>
                </c:pt>
                <c:pt idx="1816">
                  <c:v>1292.9563579999999</c:v>
                </c:pt>
                <c:pt idx="1817">
                  <c:v>1294.759826</c:v>
                </c:pt>
                <c:pt idx="1818">
                  <c:v>1295.0109010000001</c:v>
                </c:pt>
                <c:pt idx="1819">
                  <c:v>1295.0702900000001</c:v>
                </c:pt>
                <c:pt idx="1820">
                  <c:v>1295.366166</c:v>
                </c:pt>
                <c:pt idx="1821">
                  <c:v>1294.798039</c:v>
                </c:pt>
                <c:pt idx="1822">
                  <c:v>1294.6288770000001</c:v>
                </c:pt>
                <c:pt idx="1823">
                  <c:v>1295.3878340000001</c:v>
                </c:pt>
                <c:pt idx="1824">
                  <c:v>1295.2390459999999</c:v>
                </c:pt>
                <c:pt idx="1825">
                  <c:v>1294.1262039999999</c:v>
                </c:pt>
                <c:pt idx="1826">
                  <c:v>1293.6041620000001</c:v>
                </c:pt>
                <c:pt idx="1827">
                  <c:v>1292.471309</c:v>
                </c:pt>
                <c:pt idx="1828">
                  <c:v>1294.088344</c:v>
                </c:pt>
                <c:pt idx="1829">
                  <c:v>1294.746725</c:v>
                </c:pt>
                <c:pt idx="1830">
                  <c:v>1295.324541</c:v>
                </c:pt>
                <c:pt idx="1831">
                  <c:v>1296.472708</c:v>
                </c:pt>
                <c:pt idx="1832">
                  <c:v>1294.5765469999999</c:v>
                </c:pt>
                <c:pt idx="1833">
                  <c:v>1293.490517</c:v>
                </c:pt>
                <c:pt idx="1834">
                  <c:v>1292.7768000000001</c:v>
                </c:pt>
                <c:pt idx="1835">
                  <c:v>1293.674984</c:v>
                </c:pt>
                <c:pt idx="1836">
                  <c:v>1293.08536</c:v>
                </c:pt>
                <c:pt idx="1837">
                  <c:v>1292.674749</c:v>
                </c:pt>
                <c:pt idx="1838">
                  <c:v>1294.0082170000001</c:v>
                </c:pt>
                <c:pt idx="1839">
                  <c:v>1294.986527</c:v>
                </c:pt>
                <c:pt idx="1840">
                  <c:v>1296.6149190000001</c:v>
                </c:pt>
                <c:pt idx="1841">
                  <c:v>1297.142715</c:v>
                </c:pt>
                <c:pt idx="1842">
                  <c:v>1295.5928240000001</c:v>
                </c:pt>
                <c:pt idx="1843">
                  <c:v>1294.2546709999999</c:v>
                </c:pt>
                <c:pt idx="1844">
                  <c:v>1293.618001</c:v>
                </c:pt>
                <c:pt idx="1845">
                  <c:v>1294.772457</c:v>
                </c:pt>
                <c:pt idx="1846">
                  <c:v>1294.9071919999999</c:v>
                </c:pt>
                <c:pt idx="1847">
                  <c:v>1295.427426</c:v>
                </c:pt>
                <c:pt idx="1848">
                  <c:v>1295.95073</c:v>
                </c:pt>
                <c:pt idx="1849">
                  <c:v>1296.5400440000001</c:v>
                </c:pt>
                <c:pt idx="1850">
                  <c:v>1296.7535359999999</c:v>
                </c:pt>
                <c:pt idx="1851">
                  <c:v>1295.5850379999999</c:v>
                </c:pt>
                <c:pt idx="1852">
                  <c:v>1296.360711</c:v>
                </c:pt>
                <c:pt idx="1853">
                  <c:v>1296.609326</c:v>
                </c:pt>
                <c:pt idx="1854">
                  <c:v>1297.0482469999999</c:v>
                </c:pt>
                <c:pt idx="1855">
                  <c:v>1298.7880270000001</c:v>
                </c:pt>
                <c:pt idx="1856">
                  <c:v>1299.861811</c:v>
                </c:pt>
                <c:pt idx="1857">
                  <c:v>1297.535337</c:v>
                </c:pt>
                <c:pt idx="1858">
                  <c:v>1296.2267670000001</c:v>
                </c:pt>
                <c:pt idx="1859">
                  <c:v>1295.5710489999999</c:v>
                </c:pt>
                <c:pt idx="1860">
                  <c:v>1296.1542979999999</c:v>
                </c:pt>
                <c:pt idx="1861">
                  <c:v>1296.636534</c:v>
                </c:pt>
                <c:pt idx="1862">
                  <c:v>1297.6253569999999</c:v>
                </c:pt>
                <c:pt idx="1863">
                  <c:v>1297.790113</c:v>
                </c:pt>
                <c:pt idx="1864">
                  <c:v>1297.9264519999999</c:v>
                </c:pt>
                <c:pt idx="1865">
                  <c:v>1297.0254130000001</c:v>
                </c:pt>
                <c:pt idx="1866">
                  <c:v>1296.552322</c:v>
                </c:pt>
                <c:pt idx="1867">
                  <c:v>1298.14357</c:v>
                </c:pt>
                <c:pt idx="1868">
                  <c:v>1298.640639</c:v>
                </c:pt>
                <c:pt idx="1869">
                  <c:v>1298.3229349999999</c:v>
                </c:pt>
                <c:pt idx="1870">
                  <c:v>1298.3279399999999</c:v>
                </c:pt>
                <c:pt idx="1871">
                  <c:v>1298.4330930000001</c:v>
                </c:pt>
                <c:pt idx="1872">
                  <c:v>1297.6809490000001</c:v>
                </c:pt>
                <c:pt idx="1873">
                  <c:v>1297.7203280000001</c:v>
                </c:pt>
                <c:pt idx="1874">
                  <c:v>1297.528225</c:v>
                </c:pt>
                <c:pt idx="1875">
                  <c:v>1298.470943</c:v>
                </c:pt>
                <c:pt idx="1876">
                  <c:v>1298.3531270000001</c:v>
                </c:pt>
                <c:pt idx="1877">
                  <c:v>1298.5444809999999</c:v>
                </c:pt>
                <c:pt idx="1878">
                  <c:v>1297.7807330000001</c:v>
                </c:pt>
                <c:pt idx="1879">
                  <c:v>1298.3274699999999</c:v>
                </c:pt>
                <c:pt idx="1880">
                  <c:v>1299.832827</c:v>
                </c:pt>
                <c:pt idx="1881">
                  <c:v>1301.5092179999999</c:v>
                </c:pt>
                <c:pt idx="1882">
                  <c:v>1299.347405</c:v>
                </c:pt>
                <c:pt idx="1883">
                  <c:v>1298.48137</c:v>
                </c:pt>
                <c:pt idx="1884">
                  <c:v>1298.04107</c:v>
                </c:pt>
                <c:pt idx="1885">
                  <c:v>1298.7675670000001</c:v>
                </c:pt>
                <c:pt idx="1886">
                  <c:v>1298.925831</c:v>
                </c:pt>
                <c:pt idx="1887">
                  <c:v>1299.434141</c:v>
                </c:pt>
                <c:pt idx="1888">
                  <c:v>1299.5513570000001</c:v>
                </c:pt>
                <c:pt idx="1889">
                  <c:v>1299.696103</c:v>
                </c:pt>
                <c:pt idx="1890">
                  <c:v>1300.6709049999999</c:v>
                </c:pt>
                <c:pt idx="1891">
                  <c:v>1300.3770509999999</c:v>
                </c:pt>
                <c:pt idx="1892">
                  <c:v>1300.612468</c:v>
                </c:pt>
                <c:pt idx="1893">
                  <c:v>1300.1228960000001</c:v>
                </c:pt>
                <c:pt idx="1894">
                  <c:v>1300.2702939999999</c:v>
                </c:pt>
                <c:pt idx="1895">
                  <c:v>1299.48045</c:v>
                </c:pt>
                <c:pt idx="1896">
                  <c:v>1299.822731</c:v>
                </c:pt>
                <c:pt idx="1897">
                  <c:v>1299.422879</c:v>
                </c:pt>
                <c:pt idx="1898">
                  <c:v>1299.3568909999999</c:v>
                </c:pt>
                <c:pt idx="1899">
                  <c:v>1300.541999</c:v>
                </c:pt>
                <c:pt idx="1900">
                  <c:v>1300.680883</c:v>
                </c:pt>
                <c:pt idx="1901">
                  <c:v>1299.6365860000001</c:v>
                </c:pt>
                <c:pt idx="1902">
                  <c:v>1300.6948299999999</c:v>
                </c:pt>
                <c:pt idx="1903">
                  <c:v>1300.443552</c:v>
                </c:pt>
                <c:pt idx="1904">
                  <c:v>1301.588853</c:v>
                </c:pt>
                <c:pt idx="1905">
                  <c:v>1302.4040010000001</c:v>
                </c:pt>
                <c:pt idx="1906">
                  <c:v>1302.41507</c:v>
                </c:pt>
                <c:pt idx="1907">
                  <c:v>1303.1466800000001</c:v>
                </c:pt>
                <c:pt idx="1908">
                  <c:v>1302.7053100000001</c:v>
                </c:pt>
                <c:pt idx="1909">
                  <c:v>1304.2377039999999</c:v>
                </c:pt>
                <c:pt idx="1910">
                  <c:v>1306.170378</c:v>
                </c:pt>
                <c:pt idx="1911">
                  <c:v>1306.7611669999999</c:v>
                </c:pt>
                <c:pt idx="1912">
                  <c:v>1306.2229540000001</c:v>
                </c:pt>
                <c:pt idx="1913">
                  <c:v>1305.2222919999999</c:v>
                </c:pt>
                <c:pt idx="1914">
                  <c:v>1303.671599</c:v>
                </c:pt>
                <c:pt idx="1915">
                  <c:v>1303.955475</c:v>
                </c:pt>
                <c:pt idx="1916">
                  <c:v>1305.053633</c:v>
                </c:pt>
                <c:pt idx="1917">
                  <c:v>1305.7108370000001</c:v>
                </c:pt>
                <c:pt idx="1918">
                  <c:v>1305.5385309999999</c:v>
                </c:pt>
                <c:pt idx="1919">
                  <c:v>1306.0573750000001</c:v>
                </c:pt>
                <c:pt idx="1920">
                  <c:v>1307.0244130000001</c:v>
                </c:pt>
                <c:pt idx="1921">
                  <c:v>1307.066658</c:v>
                </c:pt>
                <c:pt idx="1922">
                  <c:v>1307.544155</c:v>
                </c:pt>
                <c:pt idx="1923">
                  <c:v>1306.3661810000001</c:v>
                </c:pt>
                <c:pt idx="1924">
                  <c:v>1308.1790189999999</c:v>
                </c:pt>
                <c:pt idx="1925">
                  <c:v>1308.295241</c:v>
                </c:pt>
                <c:pt idx="1926">
                  <c:v>1307.6504849999999</c:v>
                </c:pt>
                <c:pt idx="1927">
                  <c:v>1308.0896190000001</c:v>
                </c:pt>
                <c:pt idx="1928">
                  <c:v>1308.714739</c:v>
                </c:pt>
                <c:pt idx="1929">
                  <c:v>1309.1693069999999</c:v>
                </c:pt>
                <c:pt idx="1930">
                  <c:v>1309.7617</c:v>
                </c:pt>
                <c:pt idx="1931">
                  <c:v>1308.8194639999999</c:v>
                </c:pt>
                <c:pt idx="1932">
                  <c:v>1309.4702950000001</c:v>
                </c:pt>
                <c:pt idx="1933">
                  <c:v>1309.149404</c:v>
                </c:pt>
                <c:pt idx="1934">
                  <c:v>1309.017642</c:v>
                </c:pt>
                <c:pt idx="1935">
                  <c:v>1308.9948079999999</c:v>
                </c:pt>
                <c:pt idx="1936">
                  <c:v>1307.8343950000001</c:v>
                </c:pt>
                <c:pt idx="1937">
                  <c:v>1307.7668140000001</c:v>
                </c:pt>
                <c:pt idx="1938">
                  <c:v>1309.521428</c:v>
                </c:pt>
                <c:pt idx="1939">
                  <c:v>1311.224962</c:v>
                </c:pt>
                <c:pt idx="1940">
                  <c:v>1310.9666580000001</c:v>
                </c:pt>
                <c:pt idx="1941">
                  <c:v>1309.2537540000001</c:v>
                </c:pt>
                <c:pt idx="1942">
                  <c:v>1309.359923</c:v>
                </c:pt>
                <c:pt idx="1943">
                  <c:v>1311.0998529999999</c:v>
                </c:pt>
                <c:pt idx="1944">
                  <c:v>1313.6991109999999</c:v>
                </c:pt>
                <c:pt idx="1945">
                  <c:v>1313.346499</c:v>
                </c:pt>
                <c:pt idx="1946">
                  <c:v>1311.9836519999999</c:v>
                </c:pt>
                <c:pt idx="1947">
                  <c:v>1312.7943399999999</c:v>
                </c:pt>
                <c:pt idx="1948">
                  <c:v>1314.27466</c:v>
                </c:pt>
                <c:pt idx="1949">
                  <c:v>1314.6271549999999</c:v>
                </c:pt>
                <c:pt idx="1950">
                  <c:v>1314.471661</c:v>
                </c:pt>
                <c:pt idx="1951">
                  <c:v>1314.8475780000001</c:v>
                </c:pt>
                <c:pt idx="1952">
                  <c:v>1315.124192</c:v>
                </c:pt>
                <c:pt idx="1953">
                  <c:v>1314.7343289999999</c:v>
                </c:pt>
                <c:pt idx="1954">
                  <c:v>1315.5338409999999</c:v>
                </c:pt>
                <c:pt idx="1955">
                  <c:v>1315.186854</c:v>
                </c:pt>
                <c:pt idx="1956">
                  <c:v>1315.221869</c:v>
                </c:pt>
                <c:pt idx="1957">
                  <c:v>1317.0407809999999</c:v>
                </c:pt>
                <c:pt idx="1958">
                  <c:v>1318.0019580000001</c:v>
                </c:pt>
                <c:pt idx="1959">
                  <c:v>1317.466291</c:v>
                </c:pt>
                <c:pt idx="1960">
                  <c:v>1317.458836</c:v>
                </c:pt>
                <c:pt idx="1961">
                  <c:v>1315.9779599999999</c:v>
                </c:pt>
                <c:pt idx="1962">
                  <c:v>1315.1721379999999</c:v>
                </c:pt>
                <c:pt idx="1963">
                  <c:v>1316.2036660000001</c:v>
                </c:pt>
                <c:pt idx="1964">
                  <c:v>1316.039231</c:v>
                </c:pt>
                <c:pt idx="1965">
                  <c:v>1316.6793029999999</c:v>
                </c:pt>
                <c:pt idx="1966">
                  <c:v>1316.309033</c:v>
                </c:pt>
                <c:pt idx="1967">
                  <c:v>1316.4889009999999</c:v>
                </c:pt>
                <c:pt idx="1968">
                  <c:v>1316.0250390000001</c:v>
                </c:pt>
                <c:pt idx="1969">
                  <c:v>1316.0420650000001</c:v>
                </c:pt>
                <c:pt idx="1970">
                  <c:v>1316.4203239999999</c:v>
                </c:pt>
                <c:pt idx="1971">
                  <c:v>1316.5822029999999</c:v>
                </c:pt>
                <c:pt idx="1972">
                  <c:v>1316.9012760000001</c:v>
                </c:pt>
                <c:pt idx="1973">
                  <c:v>1319.1847560000001</c:v>
                </c:pt>
                <c:pt idx="1974">
                  <c:v>1318.562449</c:v>
                </c:pt>
                <c:pt idx="1975">
                  <c:v>1317.491082</c:v>
                </c:pt>
                <c:pt idx="1976">
                  <c:v>1317.595914</c:v>
                </c:pt>
                <c:pt idx="1977">
                  <c:v>1318.382335</c:v>
                </c:pt>
                <c:pt idx="1978">
                  <c:v>1319.3502169999999</c:v>
                </c:pt>
                <c:pt idx="1979">
                  <c:v>1318.3024009999999</c:v>
                </c:pt>
                <c:pt idx="1980">
                  <c:v>1319.957402</c:v>
                </c:pt>
                <c:pt idx="1981">
                  <c:v>1319.931542</c:v>
                </c:pt>
                <c:pt idx="1982">
                  <c:v>1319.232851</c:v>
                </c:pt>
                <c:pt idx="1983">
                  <c:v>1319.5519240000001</c:v>
                </c:pt>
                <c:pt idx="1984">
                  <c:v>1319.9774339999999</c:v>
                </c:pt>
                <c:pt idx="1985">
                  <c:v>1320.1940279999999</c:v>
                </c:pt>
                <c:pt idx="1986">
                  <c:v>1320.8238859999999</c:v>
                </c:pt>
                <c:pt idx="1987">
                  <c:v>1320.8757129999999</c:v>
                </c:pt>
                <c:pt idx="1988">
                  <c:v>1319.5552929999999</c:v>
                </c:pt>
                <c:pt idx="1989">
                  <c:v>1318.3397480000001</c:v>
                </c:pt>
                <c:pt idx="1990">
                  <c:v>1316.0104080000001</c:v>
                </c:pt>
                <c:pt idx="1991">
                  <c:v>1316.5107290000001</c:v>
                </c:pt>
                <c:pt idx="1992">
                  <c:v>1317.3912339999999</c:v>
                </c:pt>
                <c:pt idx="1993">
                  <c:v>1319.075186</c:v>
                </c:pt>
                <c:pt idx="1994">
                  <c:v>1320.251235</c:v>
                </c:pt>
                <c:pt idx="1995">
                  <c:v>1319.670253</c:v>
                </c:pt>
                <c:pt idx="1996">
                  <c:v>1319.1682209999999</c:v>
                </c:pt>
                <c:pt idx="1997">
                  <c:v>1318.873832</c:v>
                </c:pt>
                <c:pt idx="1998">
                  <c:v>1319.289663</c:v>
                </c:pt>
                <c:pt idx="1999">
                  <c:v>1319.56925</c:v>
                </c:pt>
                <c:pt idx="2000">
                  <c:v>1320.274989</c:v>
                </c:pt>
                <c:pt idx="2001">
                  <c:v>1320.798207</c:v>
                </c:pt>
                <c:pt idx="2002">
                  <c:v>1319.7113220000001</c:v>
                </c:pt>
                <c:pt idx="2003">
                  <c:v>1319.852987</c:v>
                </c:pt>
                <c:pt idx="2004">
                  <c:v>1318.887661</c:v>
                </c:pt>
                <c:pt idx="2005">
                  <c:v>1317.806861</c:v>
                </c:pt>
                <c:pt idx="2006">
                  <c:v>1319.7229259999999</c:v>
                </c:pt>
                <c:pt idx="2007">
                  <c:v>1320.224637</c:v>
                </c:pt>
                <c:pt idx="2008">
                  <c:v>1321.241759</c:v>
                </c:pt>
                <c:pt idx="2009">
                  <c:v>1319.2754600000001</c:v>
                </c:pt>
                <c:pt idx="2010">
                  <c:v>1318.645495</c:v>
                </c:pt>
                <c:pt idx="2011">
                  <c:v>1319.6148639999999</c:v>
                </c:pt>
                <c:pt idx="2012">
                  <c:v>1319.6086929999999</c:v>
                </c:pt>
                <c:pt idx="2013">
                  <c:v>1320.6915140000001</c:v>
                </c:pt>
                <c:pt idx="2014">
                  <c:v>1319.0045889999999</c:v>
                </c:pt>
                <c:pt idx="2015">
                  <c:v>1318.3758</c:v>
                </c:pt>
                <c:pt idx="2016">
                  <c:v>1318.7717270000001</c:v>
                </c:pt>
                <c:pt idx="2017">
                  <c:v>1318.6914730000001</c:v>
                </c:pt>
                <c:pt idx="2018">
                  <c:v>1318.831641</c:v>
                </c:pt>
                <c:pt idx="2019">
                  <c:v>1320.8503129999999</c:v>
                </c:pt>
                <c:pt idx="2020">
                  <c:v>1321.680263</c:v>
                </c:pt>
                <c:pt idx="2021">
                  <c:v>1321.6777070000001</c:v>
                </c:pt>
                <c:pt idx="2022">
                  <c:v>1321.0896769999999</c:v>
                </c:pt>
                <c:pt idx="2023">
                  <c:v>1320.2753740000001</c:v>
                </c:pt>
                <c:pt idx="2024">
                  <c:v>1320.3900020000001</c:v>
                </c:pt>
                <c:pt idx="2025">
                  <c:v>1320.528566</c:v>
                </c:pt>
                <c:pt idx="2026">
                  <c:v>1321.1707759999999</c:v>
                </c:pt>
                <c:pt idx="2027">
                  <c:v>1322.0427569999999</c:v>
                </c:pt>
                <c:pt idx="2028">
                  <c:v>1322.5987990000001</c:v>
                </c:pt>
                <c:pt idx="2029">
                  <c:v>1323.572103</c:v>
                </c:pt>
                <c:pt idx="2030">
                  <c:v>1323.282506</c:v>
                </c:pt>
                <c:pt idx="2031">
                  <c:v>1322.45724</c:v>
                </c:pt>
                <c:pt idx="2032">
                  <c:v>1321.39336</c:v>
                </c:pt>
                <c:pt idx="2033">
                  <c:v>1321.1477179999999</c:v>
                </c:pt>
                <c:pt idx="2034">
                  <c:v>1322.4349950000001</c:v>
                </c:pt>
                <c:pt idx="2035">
                  <c:v>1322.659075</c:v>
                </c:pt>
                <c:pt idx="2036">
                  <c:v>1322.1468190000001</c:v>
                </c:pt>
                <c:pt idx="2037">
                  <c:v>1322.6415139999999</c:v>
                </c:pt>
                <c:pt idx="2038">
                  <c:v>1321.709717</c:v>
                </c:pt>
                <c:pt idx="2039">
                  <c:v>1322.0490139999999</c:v>
                </c:pt>
                <c:pt idx="2040">
                  <c:v>1322.1853530000001</c:v>
                </c:pt>
                <c:pt idx="2041">
                  <c:v>1322.42354</c:v>
                </c:pt>
                <c:pt idx="2042">
                  <c:v>1323.4147170000001</c:v>
                </c:pt>
                <c:pt idx="2043">
                  <c:v>1322.9481169999999</c:v>
                </c:pt>
                <c:pt idx="2044">
                  <c:v>1322.8374349999999</c:v>
                </c:pt>
                <c:pt idx="2045">
                  <c:v>1322.8446759999999</c:v>
                </c:pt>
                <c:pt idx="2046">
                  <c:v>1321.111024</c:v>
                </c:pt>
                <c:pt idx="2047">
                  <c:v>1320.522352</c:v>
                </c:pt>
                <c:pt idx="2048">
                  <c:v>1321.9848119999999</c:v>
                </c:pt>
                <c:pt idx="2049">
                  <c:v>1323.4508980000001</c:v>
                </c:pt>
                <c:pt idx="2050">
                  <c:v>1324.065323</c:v>
                </c:pt>
                <c:pt idx="2051">
                  <c:v>1323.948042</c:v>
                </c:pt>
                <c:pt idx="2052">
                  <c:v>1325.3277009999999</c:v>
                </c:pt>
                <c:pt idx="2053">
                  <c:v>1325.2311689999999</c:v>
                </c:pt>
                <c:pt idx="2054">
                  <c:v>1326.000767</c:v>
                </c:pt>
                <c:pt idx="2055">
                  <c:v>1325.813862</c:v>
                </c:pt>
                <c:pt idx="2056">
                  <c:v>1325.2425370000001</c:v>
                </c:pt>
                <c:pt idx="2057">
                  <c:v>1325.709875</c:v>
                </c:pt>
                <c:pt idx="2058">
                  <c:v>1324.71549</c:v>
                </c:pt>
                <c:pt idx="2059">
                  <c:v>1324.11437</c:v>
                </c:pt>
                <c:pt idx="2060">
                  <c:v>1325.5771500000001</c:v>
                </c:pt>
                <c:pt idx="2061">
                  <c:v>1328.25091</c:v>
                </c:pt>
                <c:pt idx="2062">
                  <c:v>1329.057288</c:v>
                </c:pt>
                <c:pt idx="2063">
                  <c:v>1329.0275879999999</c:v>
                </c:pt>
                <c:pt idx="2064">
                  <c:v>1328.3281280000001</c:v>
                </c:pt>
                <c:pt idx="2065">
                  <c:v>1327.527771</c:v>
                </c:pt>
                <c:pt idx="2066">
                  <c:v>1328.768963</c:v>
                </c:pt>
                <c:pt idx="2067">
                  <c:v>1328.9353120000001</c:v>
                </c:pt>
                <c:pt idx="2068">
                  <c:v>1329.574132</c:v>
                </c:pt>
                <c:pt idx="2069">
                  <c:v>1329.7353800000001</c:v>
                </c:pt>
                <c:pt idx="2070">
                  <c:v>1328.9352269999999</c:v>
                </c:pt>
                <c:pt idx="2071">
                  <c:v>1329.2735720000001</c:v>
                </c:pt>
                <c:pt idx="2072">
                  <c:v>1328.0851700000001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19488"/>
        <c:axId val="53521024"/>
      </c:lineChart>
      <c:catAx>
        <c:axId val="5351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53521024"/>
        <c:crosses val="autoZero"/>
        <c:auto val="1"/>
        <c:lblAlgn val="ctr"/>
        <c:lblOffset val="100"/>
        <c:noMultiLvlLbl val="0"/>
      </c:catAx>
      <c:valAx>
        <c:axId val="53521024"/>
        <c:scaling>
          <c:orientation val="minMax"/>
          <c:min val="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51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aseline="0"/>
      </a:pPr>
      <a:endParaRPr lang="et-E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7E4679-C957-4FF0-B6CB-0F8CFCFE91B7}" type="datetimeFigureOut">
              <a:rPr lang="et-EE"/>
              <a:pPr>
                <a:defRPr/>
              </a:pPr>
              <a:t>5.06.2015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2F2A3B-8DD4-4282-BB41-D7FCFB13EB0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01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t-EE" altLang="et-EE" smtClean="0"/>
              <a:t>TF – tereftalaat, triflaat ?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1C547-6B77-4951-8B1D-4A94CFE704CC}" type="slidenum">
              <a:rPr lang="et-EE" altLang="et-E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t-EE" altLang="et-E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3200" kern="0" baseline="0">
                <a:solidFill>
                  <a:srgbClr val="203F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subtitle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sz="4400" kern="100" baseline="0" dirty="0">
                <a:solidFill>
                  <a:srgbClr val="203F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3BB9-C4F8-420E-BA4D-2A893526FAEE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0DF8-3BB2-4084-9C5A-B1EEDC20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AF90-AEBC-468A-BB60-865BB160FDBB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8CF0-9B5F-4550-9D39-391BCAC1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1785-4AA5-4864-8B35-220F25056867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BF45-5646-4667-B888-DC7CCF49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kern="100" baseline="0">
                <a:solidFill>
                  <a:srgbClr val="203F8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buClr>
                <a:srgbClr val="203F8C"/>
              </a:buClr>
              <a:defRPr/>
            </a:lvl1pPr>
            <a:lvl2pPr>
              <a:buClr>
                <a:srgbClr val="203F8C"/>
              </a:buClr>
              <a:defRPr/>
            </a:lvl2pPr>
            <a:lvl3pPr>
              <a:buClr>
                <a:srgbClr val="203F8C"/>
              </a:buClr>
              <a:defRPr/>
            </a:lvl3pPr>
            <a:lvl4pPr>
              <a:buClr>
                <a:srgbClr val="203F8C"/>
              </a:buClr>
              <a:defRPr/>
            </a:lvl4pPr>
            <a:lvl5pPr>
              <a:buClr>
                <a:srgbClr val="203F8C"/>
              </a:buClr>
              <a:defRPr/>
            </a:lvl5pPr>
          </a:lstStyle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17CB-7FF8-403C-8025-E2387A48AC81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E1C4-47AE-4E8B-AC6F-C868212B5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0D36-87B1-494E-8983-181616A6FE7D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435A-B3F0-4FEB-BCA4-8908F8FE0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AED9-100D-4131-9118-CD6A64E15CFB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AC0E-37E6-4F07-981F-DAEBBCDE5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A7C6-5395-4CA6-9028-5E92A4760FB3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81A2-6930-4BB9-8436-E61BF45C5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9F26-4AE7-4DF5-B93A-5AB7D734C2F4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79B3-7DBD-4E90-A44F-B422D6818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3E12-B9F1-440F-BBFA-A7A51DB69052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8ACD-3C1F-40AD-8CFF-05B56CCF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4060-E63C-4F95-9053-49D94300EFC9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FD59-A886-47D5-B734-F2AE498DC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t-EE" noProof="0" dirty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C515-B420-43C9-86E9-36D24A569AC6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3CFB-C9FB-43B1-A0FB-52BE9507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pPr>
              <a:defRPr/>
            </a:pPr>
            <a:fld id="{929F2B08-2CF0-418E-8491-DF56782513CD}" type="datetime1">
              <a:rPr lang="et-EE"/>
              <a:pPr>
                <a:defRPr/>
              </a:pPr>
              <a:t>5.06.2015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pPr>
              <a:defRPr/>
            </a:pPr>
            <a:r>
              <a:rPr lang="et-EE"/>
              <a:t>Artificial Muscles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E5506004-51F2-42E3-AC28-8549F555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6" r:id="rId2"/>
    <p:sldLayoutId id="2147483864" r:id="rId3"/>
    <p:sldLayoutId id="2147483857" r:id="rId4"/>
    <p:sldLayoutId id="2147483858" r:id="rId5"/>
    <p:sldLayoutId id="2147483859" r:id="rId6"/>
    <p:sldLayoutId id="2147483860" r:id="rId7"/>
    <p:sldLayoutId id="2147483865" r:id="rId8"/>
    <p:sldLayoutId id="2147483866" r:id="rId9"/>
    <p:sldLayoutId id="2147483861" r:id="rId10"/>
    <p:sldLayoutId id="214748386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03F8C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03F8C"/>
          </a:solidFill>
          <a:latin typeface="Arial" charset="0"/>
          <a:ea typeface="ＭＳ Ｐゴシック" pitchFamily="-65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03F8C"/>
          </a:solidFill>
          <a:latin typeface="Arial" charset="0"/>
          <a:ea typeface="ＭＳ Ｐゴシック" pitchFamily="-65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03F8C"/>
          </a:solidFill>
          <a:latin typeface="Arial" charset="0"/>
          <a:ea typeface="ＭＳ Ｐゴシック" pitchFamily="-65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03F8C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pitchFamily="-65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>
          <a:solidFill>
            <a:srgbClr val="203F8C"/>
          </a:solidFill>
          <a:latin typeface="Arial" pitchFamily="34" charset="0"/>
          <a:ea typeface="ＭＳ Ｐゴシック" pitchFamily="-65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>
          <a:solidFill>
            <a:srgbClr val="203F8C"/>
          </a:solidFill>
          <a:latin typeface="Arial" pitchFamily="34" charset="0"/>
          <a:ea typeface="ＭＳ Ｐゴシック" pitchFamily="-65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>
          <a:solidFill>
            <a:srgbClr val="203F8C"/>
          </a:solidFill>
          <a:latin typeface="Arial" pitchFamily="34" charset="0"/>
          <a:ea typeface="ＭＳ Ｐゴシック" pitchFamily="-65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>
          <a:solidFill>
            <a:srgbClr val="203F8C"/>
          </a:solidFill>
          <a:latin typeface="Arial" pitchFamily="34" charset="0"/>
          <a:ea typeface="ＭＳ Ｐゴシック" pitchFamily="-65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>
          <a:solidFill>
            <a:srgbClr val="203F8C"/>
          </a:solidFill>
          <a:latin typeface="Arial" pitchFamily="34" charset="0"/>
          <a:ea typeface="ＭＳ Ｐゴシック" pitchFamily="-65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riibuline_TUcs2esi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3200400"/>
            <a:ext cx="8229600" cy="1470025"/>
          </a:xfrm>
        </p:spPr>
        <p:txBody>
          <a:bodyPr/>
          <a:lstStyle/>
          <a:p>
            <a:pPr>
              <a:defRPr/>
            </a:pPr>
            <a:r>
              <a:rPr lang="et-EE" smtClean="0"/>
              <a:t>Synthesis of EAP actuator</a:t>
            </a:r>
            <a:endParaRPr lang="et-EE"/>
          </a:p>
        </p:txBody>
      </p:sp>
      <p:sp>
        <p:nvSpPr>
          <p:cNvPr id="6148" name="Subtitle 9"/>
          <p:cNvSpPr>
            <a:spLocks noGrp="1"/>
          </p:cNvSpPr>
          <p:nvPr>
            <p:ph type="subTitle" idx="1"/>
          </p:nvPr>
        </p:nvSpPr>
        <p:spPr>
          <a:xfrm>
            <a:off x="1260475" y="4508500"/>
            <a:ext cx="6400800" cy="1600200"/>
          </a:xfrm>
        </p:spPr>
        <p:txBody>
          <a:bodyPr/>
          <a:lstStyle/>
          <a:p>
            <a:r>
              <a:rPr lang="et-EE" altLang="et-EE" smtClean="0">
                <a:latin typeface="Arial" charset="0"/>
                <a:cs typeface="Arial" charset="0"/>
              </a:rPr>
              <a:t>Inna Baranova, </a:t>
            </a:r>
          </a:p>
          <a:p>
            <a:r>
              <a:rPr lang="et-EE" altLang="et-EE" smtClean="0">
                <a:latin typeface="Arial" charset="0"/>
                <a:cs typeface="Arial" charset="0"/>
              </a:rPr>
              <a:t>Fred Elhi, </a:t>
            </a:r>
          </a:p>
          <a:p>
            <a:r>
              <a:rPr lang="et-EE" altLang="et-EE" smtClean="0">
                <a:latin typeface="Arial" charset="0"/>
                <a:cs typeface="Arial" charset="0"/>
              </a:rPr>
              <a:t>Robert Valner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9" descr="Triibuline_TUcs2s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3448050"/>
            <a:ext cx="7772400" cy="15525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t-EE" altLang="et-EE" b="1" smtClean="0">
                <a:latin typeface="Arial" charset="0"/>
              </a:rPr>
              <a:t>Thank you for your attention!</a:t>
            </a:r>
          </a:p>
        </p:txBody>
      </p:sp>
      <p:sp>
        <p:nvSpPr>
          <p:cNvPr id="1536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74DABB-FBA4-496A-B44E-CC127248066E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A7FD61F-18EA-4FD6-B368-FC70B2A10221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Initial setup</a:t>
            </a:r>
            <a:endParaRPr lang="et-EE" dirty="0"/>
          </a:p>
        </p:txBody>
      </p:sp>
      <p:sp>
        <p:nvSpPr>
          <p:cNvPr id="7172" name="Content Placeholder 5"/>
          <p:cNvSpPr>
            <a:spLocks noGrp="1"/>
          </p:cNvSpPr>
          <p:nvPr>
            <p:ph sz="quarter" idx="1"/>
          </p:nvPr>
        </p:nvSpPr>
        <p:spPr>
          <a:xfrm>
            <a:off x="1928813" y="1643063"/>
            <a:ext cx="6891337" cy="4376737"/>
          </a:xfrm>
        </p:spPr>
        <p:txBody>
          <a:bodyPr/>
          <a:lstStyle/>
          <a:p>
            <a:r>
              <a:rPr lang="et-EE" altLang="et-EE" smtClean="0">
                <a:latin typeface="Arial" charset="0"/>
              </a:rPr>
              <a:t>Synthesized an EAP actuator.</a:t>
            </a:r>
          </a:p>
          <a:p>
            <a:r>
              <a:rPr lang="et-EE" altLang="et-EE" smtClean="0">
                <a:latin typeface="Arial" charset="0"/>
              </a:rPr>
              <a:t>Precut PVdF strip.</a:t>
            </a:r>
          </a:p>
          <a:p>
            <a:r>
              <a:rPr lang="et-EE" altLang="et-EE" smtClean="0">
                <a:latin typeface="Arial" charset="0"/>
              </a:rPr>
              <a:t>Synthesis with </a:t>
            </a:r>
            <a:r>
              <a:rPr lang="et-EE" altLang="et-EE" u="sng" smtClean="0">
                <a:latin typeface="Arial" charset="0"/>
              </a:rPr>
              <a:t>pyrrole</a:t>
            </a:r>
            <a:r>
              <a:rPr lang="et-EE" altLang="et-EE" smtClean="0">
                <a:latin typeface="Arial" charset="0"/>
              </a:rPr>
              <a:t> and sodium </a:t>
            </a:r>
            <a:r>
              <a:rPr lang="et-EE" altLang="et-EE" u="sng" smtClean="0">
                <a:latin typeface="Arial" charset="0"/>
              </a:rPr>
              <a:t>dodecylbenzenesulfonatein</a:t>
            </a:r>
            <a:r>
              <a:rPr lang="et-EE" altLang="et-EE" smtClean="0">
                <a:latin typeface="Arial" charset="0"/>
              </a:rPr>
              <a:t> (NaDBS) in 0,1 M </a:t>
            </a:r>
            <a:r>
              <a:rPr lang="et-EE" altLang="et-EE" u="sng" smtClean="0">
                <a:latin typeface="Arial" charset="0"/>
              </a:rPr>
              <a:t>sodium carbonate</a:t>
            </a:r>
            <a:r>
              <a:rPr lang="et-EE" altLang="et-EE" smtClean="0">
                <a:latin typeface="Arial" charset="0"/>
              </a:rPr>
              <a:t>.</a:t>
            </a:r>
          </a:p>
        </p:txBody>
      </p:sp>
      <p:sp>
        <p:nvSpPr>
          <p:cNvPr id="717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6C1E43-BF05-4FE3-B465-664556FB1B15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717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7175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EFA88C-8D00-4B87-931D-53C466768438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250" y="274638"/>
            <a:ext cx="6900863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Synthesis</a:t>
            </a:r>
            <a:endParaRPr lang="et-EE" dirty="0"/>
          </a:p>
        </p:txBody>
      </p:sp>
      <p:sp>
        <p:nvSpPr>
          <p:cNvPr id="8196" name="Content Placeholder 5"/>
          <p:cNvSpPr>
            <a:spLocks noGrp="1"/>
          </p:cNvSpPr>
          <p:nvPr>
            <p:ph sz="quarter" idx="1"/>
          </p:nvPr>
        </p:nvSpPr>
        <p:spPr>
          <a:xfrm>
            <a:off x="1692275" y="1643063"/>
            <a:ext cx="3959225" cy="4376737"/>
          </a:xfrm>
        </p:spPr>
        <p:txBody>
          <a:bodyPr/>
          <a:lstStyle/>
          <a:p>
            <a:r>
              <a:rPr lang="et-EE" altLang="et-EE" smtClean="0">
                <a:latin typeface="Arial" charset="0"/>
              </a:rPr>
              <a:t>Two electrode system.</a:t>
            </a:r>
          </a:p>
          <a:p>
            <a:r>
              <a:rPr lang="et-EE" altLang="et-EE" smtClean="0">
                <a:latin typeface="Arial" charset="0"/>
              </a:rPr>
              <a:t>20 sec for 1 polymerisation.</a:t>
            </a:r>
          </a:p>
          <a:p>
            <a:r>
              <a:rPr lang="et-EE" altLang="et-EE" smtClean="0">
                <a:latin typeface="Arial" charset="0"/>
              </a:rPr>
              <a:t>Synthesis for ~ 5 h in ethylene glycol in PARSTAT.</a:t>
            </a:r>
          </a:p>
        </p:txBody>
      </p:sp>
      <p:sp>
        <p:nvSpPr>
          <p:cNvPr id="819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CA6F8D3-0395-40CD-BAA7-BB817B112A78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819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8199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F76C58-EB69-4508-9F6B-D54D6A2B9838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8200" name="Picture 2" descr="C:\Users\Fred\Documents\Magister\1. aasta\Semester 2\Kunstlihased\Praktiline töö\2015-05-12 14.46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79400"/>
            <a:ext cx="2376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C:\Users\Fred\Documents\Magister\1. aasta\Semester 2\Kunstlihased\Praktiline töö\2015-05-12 14.55.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678238"/>
            <a:ext cx="33242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Polymerization</a:t>
            </a:r>
            <a:endParaRPr lang="et-EE" dirty="0"/>
          </a:p>
        </p:txBody>
      </p:sp>
      <p:sp>
        <p:nvSpPr>
          <p:cNvPr id="922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D0D831B-94AF-4D5A-AA54-8565BB6F143A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922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922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B6FB1F0-AF53-48FC-A9ED-768F2BD98D7B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814134" y="1281792"/>
          <a:ext cx="7034534" cy="492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Delamination</a:t>
            </a:r>
            <a:endParaRPr lang="et-EE" dirty="0"/>
          </a:p>
        </p:txBody>
      </p:sp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423FC4-23C2-4824-BB45-F5239AA315A0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1024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1024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78DFBFC-156B-4511-8D1A-0CC211DFF729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247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altLang="et-EE" smtClean="0">
              <a:latin typeface="Arial" charset="0"/>
            </a:endParaRPr>
          </a:p>
        </p:txBody>
      </p:sp>
      <p:pic>
        <p:nvPicPr>
          <p:cNvPr id="10248" name="Picture 2" descr="C:\Users\Fred\Documents\Magister\1. aasta\Semester 2\Artificial Muscles\Praktiline töö\2015-05-20 14.10.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154113"/>
            <a:ext cx="40894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9" descr="Triibuline_TUcs2t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Force measurements</a:t>
            </a:r>
            <a:endParaRPr lang="et-EE" dirty="0"/>
          </a:p>
        </p:txBody>
      </p:sp>
      <p:sp>
        <p:nvSpPr>
          <p:cNvPr id="7172" name="Content Placeholder 5"/>
          <p:cNvSpPr>
            <a:spLocks noGrp="1"/>
          </p:cNvSpPr>
          <p:nvPr>
            <p:ph sz="quarter" idx="1"/>
          </p:nvPr>
        </p:nvSpPr>
        <p:spPr>
          <a:xfrm>
            <a:off x="2122488" y="1046163"/>
            <a:ext cx="3506787" cy="4376737"/>
          </a:xfrm>
        </p:spPr>
        <p:txBody>
          <a:bodyPr/>
          <a:lstStyle/>
          <a:p>
            <a:pPr>
              <a:defRPr/>
            </a:pPr>
            <a:r>
              <a:rPr lang="et-EE" altLang="et-EE" dirty="0" smtClean="0">
                <a:latin typeface="Arial" charset="0"/>
              </a:rPr>
              <a:t>Polypyrrole triflate PVdF actuator.</a:t>
            </a:r>
            <a:endParaRPr lang="et-EE" altLang="et-EE" dirty="0">
              <a:latin typeface="Arial" charset="0"/>
            </a:endParaRPr>
          </a:p>
          <a:p>
            <a:pPr>
              <a:defRPr/>
            </a:pPr>
            <a:r>
              <a:rPr lang="et-EE" altLang="et-EE" dirty="0" smtClean="0">
                <a:latin typeface="Arial" charset="0"/>
              </a:rPr>
              <a:t>Measurements in 0,1 M propylene carbonate triflate.</a:t>
            </a:r>
          </a:p>
          <a:p>
            <a:pPr>
              <a:defRPr/>
            </a:pPr>
            <a:r>
              <a:rPr lang="et-EE" altLang="et-EE" dirty="0" smtClean="0">
                <a:latin typeface="Arial" charset="0"/>
              </a:rPr>
              <a:t>Dimensions of the actuator: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t-EE" altLang="et-EE" dirty="0">
                <a:latin typeface="Arial" charset="0"/>
              </a:rPr>
              <a:t> </a:t>
            </a:r>
            <a:r>
              <a:rPr lang="et-EE" altLang="et-EE" dirty="0" smtClean="0">
                <a:latin typeface="Arial" charset="0"/>
              </a:rPr>
              <a:t>2,5 </a:t>
            </a:r>
            <a:r>
              <a:rPr lang="et-EE" altLang="et-EE" dirty="0">
                <a:latin typeface="Arial" charset="0"/>
              </a:rPr>
              <a:t>mm x 19 mm</a:t>
            </a:r>
            <a:endParaRPr lang="et-EE" altLang="et-EE" dirty="0" smtClean="0">
              <a:latin typeface="Arial" charset="0"/>
            </a:endParaRPr>
          </a:p>
        </p:txBody>
      </p:sp>
      <p:sp>
        <p:nvSpPr>
          <p:cNvPr id="1126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76D941-2B35-4902-AF5A-390C8F8E1C0E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1127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1127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462861-7490-4583-8107-0C8D7596ABB4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11272" name="Picture 2" descr="C:\Users\Fred\Documents\Magister\1. aasta\Semester 2\Kunstlihased\Praktiline töö\2015-05-20 14.44.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14438"/>
            <a:ext cx="36591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Cyclic voltammetry</a:t>
            </a:r>
            <a:endParaRPr lang="et-EE" dirty="0"/>
          </a:p>
        </p:txBody>
      </p:sp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8C8D71B-6AB5-4C1A-AFC4-D0223B463F84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1229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1229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69A1A05-3D00-4E36-8A43-23B5FEE30447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785938" y="1265820"/>
          <a:ext cx="7250558" cy="47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Chronopotentiometry</a:t>
            </a:r>
            <a:endParaRPr lang="et-EE" dirty="0"/>
          </a:p>
        </p:txBody>
      </p:sp>
      <p:sp>
        <p:nvSpPr>
          <p:cNvPr id="1331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09C4AB-9F4A-460A-AD6C-8C34534BBF03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1331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C55AFAE-ABE2-4258-BCEC-F8B0D94F90AA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824037" y="1609725"/>
          <a:ext cx="7140451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9" descr="Triibuline_TUcs2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939800"/>
          </a:xfrm>
        </p:spPr>
        <p:txBody>
          <a:bodyPr/>
          <a:lstStyle/>
          <a:p>
            <a:pPr algn="ctr">
              <a:defRPr/>
            </a:pPr>
            <a:r>
              <a:rPr lang="et-EE" dirty="0" smtClean="0"/>
              <a:t>Chronoamperometry</a:t>
            </a:r>
            <a:endParaRPr lang="et-EE" dirty="0"/>
          </a:p>
        </p:txBody>
      </p:sp>
      <p:sp>
        <p:nvSpPr>
          <p:cNvPr id="1434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7383A7-9432-41B0-9DCE-96A158B23E63}" type="datetime1"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5.06.2015</a:t>
            </a:fld>
            <a:endParaRPr lang="en-US" altLang="et-EE" sz="1400" smtClean="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400" smtClean="0">
                <a:solidFill>
                  <a:schemeClr val="tx2"/>
                </a:solidFill>
                <a:latin typeface="Perpetua" pitchFamily="18" charset="0"/>
              </a:rPr>
              <a:t>Artificial Muscles</a:t>
            </a: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rgbClr val="203F8C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ECA9B3-261B-4F8E-BA46-DD26A91463AC}" type="slidenum">
              <a:rPr lang="en-US" altLang="et-EE" sz="1400" smtClean="0">
                <a:solidFill>
                  <a:srgbClr val="FFFFFF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t-EE" sz="140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785938" y="1340768"/>
          <a:ext cx="7178550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295</TotalTime>
  <Words>190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ＭＳ Ｐゴシック</vt:lpstr>
      <vt:lpstr>Wingdings 2</vt:lpstr>
      <vt:lpstr>Calibri</vt:lpstr>
      <vt:lpstr>Perpetua</vt:lpstr>
      <vt:lpstr>Franklin Gothic Book</vt:lpstr>
      <vt:lpstr>Equity</vt:lpstr>
      <vt:lpstr>Synthesis of EAP actuator</vt:lpstr>
      <vt:lpstr>Initial setup</vt:lpstr>
      <vt:lpstr>Synthesis</vt:lpstr>
      <vt:lpstr>Polymerization</vt:lpstr>
      <vt:lpstr>Delamination</vt:lpstr>
      <vt:lpstr>Force measurements</vt:lpstr>
      <vt:lpstr>Cyclic voltammetry</vt:lpstr>
      <vt:lpstr>Chronopotentiometry</vt:lpstr>
      <vt:lpstr>Chronoamperometry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</dc:creator>
  <cp:lastModifiedBy>Fred Elhi</cp:lastModifiedBy>
  <cp:revision>61</cp:revision>
  <dcterms:created xsi:type="dcterms:W3CDTF">2009-02-16T15:34:02Z</dcterms:created>
  <dcterms:modified xsi:type="dcterms:W3CDTF">2015-06-05T11:03:54Z</dcterms:modified>
</cp:coreProperties>
</file>